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377" r:id="rId2"/>
    <p:sldId id="379" r:id="rId3"/>
    <p:sldId id="370" r:id="rId4"/>
    <p:sldId id="261" r:id="rId5"/>
    <p:sldId id="270" r:id="rId6"/>
    <p:sldId id="274" r:id="rId7"/>
    <p:sldId id="374" r:id="rId8"/>
    <p:sldId id="375" r:id="rId9"/>
    <p:sldId id="376" r:id="rId10"/>
    <p:sldId id="311" r:id="rId11"/>
    <p:sldId id="336" r:id="rId12"/>
    <p:sldId id="380" r:id="rId13"/>
    <p:sldId id="275" r:id="rId14"/>
    <p:sldId id="273" r:id="rId15"/>
    <p:sldId id="276" r:id="rId16"/>
    <p:sldId id="357" r:id="rId17"/>
    <p:sldId id="358" r:id="rId18"/>
    <p:sldId id="359" r:id="rId19"/>
    <p:sldId id="360" r:id="rId20"/>
    <p:sldId id="385" r:id="rId21"/>
    <p:sldId id="381" r:id="rId22"/>
    <p:sldId id="382" r:id="rId23"/>
    <p:sldId id="383" r:id="rId24"/>
    <p:sldId id="384" r:id="rId25"/>
    <p:sldId id="387" r:id="rId26"/>
    <p:sldId id="388" r:id="rId27"/>
    <p:sldId id="339" r:id="rId28"/>
    <p:sldId id="327" r:id="rId29"/>
    <p:sldId id="272" r:id="rId30"/>
    <p:sldId id="271" r:id="rId31"/>
    <p:sldId id="278" r:id="rId32"/>
    <p:sldId id="372" r:id="rId33"/>
    <p:sldId id="340" r:id="rId34"/>
    <p:sldId id="341" r:id="rId35"/>
    <p:sldId id="342" r:id="rId36"/>
    <p:sldId id="277" r:id="rId37"/>
    <p:sldId id="279" r:id="rId38"/>
    <p:sldId id="280" r:id="rId39"/>
    <p:sldId id="281" r:id="rId40"/>
    <p:sldId id="284" r:id="rId41"/>
    <p:sldId id="285" r:id="rId42"/>
    <p:sldId id="283" r:id="rId43"/>
    <p:sldId id="362" r:id="rId44"/>
    <p:sldId id="363" r:id="rId45"/>
    <p:sldId id="345" r:id="rId46"/>
    <p:sldId id="346" r:id="rId47"/>
    <p:sldId id="347" r:id="rId48"/>
    <p:sldId id="286" r:id="rId49"/>
    <p:sldId id="282" r:id="rId50"/>
    <p:sldId id="328" r:id="rId51"/>
    <p:sldId id="386" r:id="rId52"/>
    <p:sldId id="389" r:id="rId53"/>
    <p:sldId id="329" r:id="rId54"/>
    <p:sldId id="288" r:id="rId55"/>
    <p:sldId id="365" r:id="rId56"/>
    <p:sldId id="366" r:id="rId57"/>
    <p:sldId id="330" r:id="rId58"/>
    <p:sldId id="331" r:id="rId59"/>
    <p:sldId id="337" r:id="rId60"/>
    <p:sldId id="287" r:id="rId61"/>
    <p:sldId id="289" r:id="rId62"/>
    <p:sldId id="293" r:id="rId63"/>
    <p:sldId id="292" r:id="rId64"/>
    <p:sldId id="291" r:id="rId65"/>
    <p:sldId id="306" r:id="rId66"/>
    <p:sldId id="295" r:id="rId67"/>
    <p:sldId id="294" r:id="rId68"/>
    <p:sldId id="296" r:id="rId69"/>
    <p:sldId id="361" r:id="rId70"/>
    <p:sldId id="343" r:id="rId71"/>
    <p:sldId id="344" r:id="rId72"/>
    <p:sldId id="297" r:id="rId73"/>
    <p:sldId id="298" r:id="rId74"/>
    <p:sldId id="299" r:id="rId75"/>
    <p:sldId id="301" r:id="rId76"/>
    <p:sldId id="332" r:id="rId77"/>
    <p:sldId id="333" r:id="rId78"/>
    <p:sldId id="334" r:id="rId79"/>
    <p:sldId id="335" r:id="rId80"/>
    <p:sldId id="348" r:id="rId81"/>
    <p:sldId id="349" r:id="rId82"/>
    <p:sldId id="350" r:id="rId83"/>
    <p:sldId id="351" r:id="rId84"/>
    <p:sldId id="352" r:id="rId85"/>
    <p:sldId id="353" r:id="rId86"/>
    <p:sldId id="367" r:id="rId87"/>
    <p:sldId id="368" r:id="rId88"/>
    <p:sldId id="369" r:id="rId89"/>
    <p:sldId id="354" r:id="rId90"/>
    <p:sldId id="355" r:id="rId91"/>
    <p:sldId id="356" r:id="rId92"/>
    <p:sldId id="364" r:id="rId93"/>
    <p:sldId id="373"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iara Pastore" userId="139593765c880f0a" providerId="LiveId" clId="{9DC6CB7B-B0E5-43BA-A566-D3AFE95533B3}"/>
    <pc:docChg chg="modSld">
      <pc:chgData name="Chiara Pastore" userId="139593765c880f0a" providerId="LiveId" clId="{9DC6CB7B-B0E5-43BA-A566-D3AFE95533B3}" dt="2025-08-28T09:29:55.449" v="13" actId="20577"/>
      <pc:docMkLst>
        <pc:docMk/>
      </pc:docMkLst>
      <pc:sldChg chg="addSp modSp mod">
        <pc:chgData name="Chiara Pastore" userId="139593765c880f0a" providerId="LiveId" clId="{9DC6CB7B-B0E5-43BA-A566-D3AFE95533B3}" dt="2025-08-28T09:29:55.449" v="13" actId="20577"/>
        <pc:sldMkLst>
          <pc:docMk/>
          <pc:sldMk cId="3256628088" sldId="256"/>
        </pc:sldMkLst>
      </pc:sldChg>
    </pc:docChg>
  </pc:docChgLst>
  <pc:docChgLst>
    <pc:chgData name="Chiara Pastore" userId="139593765c880f0a" providerId="LiveId" clId="{1AC30DA7-D459-496F-8A58-0E14E84145CE}"/>
    <pc:docChg chg="undo custSel addSld delSld modSld sldOrd delMainMaster">
      <pc:chgData name="Chiara Pastore" userId="139593765c880f0a" providerId="LiveId" clId="{1AC30DA7-D459-496F-8A58-0E14E84145CE}" dt="2025-10-26T17:18:37.476" v="595" actId="14100"/>
      <pc:docMkLst>
        <pc:docMk/>
      </pc:docMkLst>
      <pc:sldChg chg="del">
        <pc:chgData name="Chiara Pastore" userId="139593765c880f0a" providerId="LiveId" clId="{1AC30DA7-D459-496F-8A58-0E14E84145CE}" dt="2025-09-27T08:02:54.396" v="113" actId="2696"/>
        <pc:sldMkLst>
          <pc:docMk/>
          <pc:sldMk cId="3256628088" sldId="256"/>
        </pc:sldMkLst>
      </pc:sldChg>
      <pc:sldChg chg="modSp add del mod">
        <pc:chgData name="Chiara Pastore" userId="139593765c880f0a" providerId="LiveId" clId="{1AC30DA7-D459-496F-8A58-0E14E84145CE}" dt="2025-10-10T16:44:36.575" v="175" actId="2696"/>
        <pc:sldMkLst>
          <pc:docMk/>
          <pc:sldMk cId="2325369436" sldId="257"/>
        </pc:sldMkLst>
      </pc:sldChg>
      <pc:sldChg chg="modSp mod">
        <pc:chgData name="Chiara Pastore" userId="139593765c880f0a" providerId="LiveId" clId="{1AC30DA7-D459-496F-8A58-0E14E84145CE}" dt="2025-10-19T12:19:54.298" v="287" actId="1076"/>
        <pc:sldMkLst>
          <pc:docMk/>
          <pc:sldMk cId="3565225504" sldId="373"/>
        </pc:sldMkLst>
        <pc:picChg chg="mod">
          <ac:chgData name="Chiara Pastore" userId="139593765c880f0a" providerId="LiveId" clId="{1AC30DA7-D459-496F-8A58-0E14E84145CE}" dt="2025-10-19T12:19:54.298" v="287" actId="1076"/>
          <ac:picMkLst>
            <pc:docMk/>
            <pc:sldMk cId="3565225504" sldId="373"/>
            <ac:picMk id="7" creationId="{8F6D2A41-D884-7720-5A97-1219F4880398}"/>
          </ac:picMkLst>
        </pc:picChg>
      </pc:sldChg>
      <pc:sldChg chg="addSp add ord">
        <pc:chgData name="Chiara Pastore" userId="139593765c880f0a" providerId="LiveId" clId="{1AC30DA7-D459-496F-8A58-0E14E84145CE}" dt="2025-09-27T08:02:12.581" v="5"/>
        <pc:sldMkLst>
          <pc:docMk/>
          <pc:sldMk cId="1291976261" sldId="377"/>
        </pc:sldMkLst>
      </pc:sldChg>
      <pc:sldChg chg="new del">
        <pc:chgData name="Chiara Pastore" userId="139593765c880f0a" providerId="LiveId" clId="{1AC30DA7-D459-496F-8A58-0E14E84145CE}" dt="2025-10-10T16:44:30.992" v="174" actId="2696"/>
        <pc:sldMkLst>
          <pc:docMk/>
          <pc:sldMk cId="284699757" sldId="378"/>
        </pc:sldMkLst>
      </pc:sldChg>
      <pc:sldChg chg="addSp delSp modSp new mod ord">
        <pc:chgData name="Chiara Pastore" userId="139593765c880f0a" providerId="LiveId" clId="{1AC30DA7-D459-496F-8A58-0E14E84145CE}" dt="2025-10-10T16:44:55.321" v="225" actId="1076"/>
        <pc:sldMkLst>
          <pc:docMk/>
          <pc:sldMk cId="1224651079" sldId="379"/>
        </pc:sldMkLst>
        <pc:spChg chg="add del mod">
          <ac:chgData name="Chiara Pastore" userId="139593765c880f0a" providerId="LiveId" clId="{1AC30DA7-D459-496F-8A58-0E14E84145CE}" dt="2025-10-10T16:44:55.321" v="225" actId="1076"/>
          <ac:spMkLst>
            <pc:docMk/>
            <pc:sldMk cId="1224651079" sldId="379"/>
            <ac:spMk id="2" creationId="{BE83F711-B675-E244-2E03-31237FD6EE1F}"/>
          </ac:spMkLst>
        </pc:spChg>
        <pc:spChg chg="mod">
          <ac:chgData name="Chiara Pastore" userId="139593765c880f0a" providerId="LiveId" clId="{1AC30DA7-D459-496F-8A58-0E14E84145CE}" dt="2025-10-10T16:44:51.209" v="223" actId="27636"/>
          <ac:spMkLst>
            <pc:docMk/>
            <pc:sldMk cId="1224651079" sldId="379"/>
            <ac:spMk id="3" creationId="{45182F46-B80D-E9CD-E104-6E1DEB78FA16}"/>
          </ac:spMkLst>
        </pc:spChg>
        <pc:picChg chg="add mod">
          <ac:chgData name="Chiara Pastore" userId="139593765c880f0a" providerId="LiveId" clId="{1AC30DA7-D459-496F-8A58-0E14E84145CE}" dt="2025-10-10T16:44:52.901" v="224" actId="1076"/>
          <ac:picMkLst>
            <pc:docMk/>
            <pc:sldMk cId="1224651079" sldId="379"/>
            <ac:picMk id="4" creationId="{434F0094-D32C-6AA4-F5B2-87AFDF0A5243}"/>
          </ac:picMkLst>
        </pc:picChg>
      </pc:sldChg>
      <pc:sldChg chg="addSp delSp modSp add mod">
        <pc:chgData name="Chiara Pastore" userId="139593765c880f0a" providerId="LiveId" clId="{1AC30DA7-D459-496F-8A58-0E14E84145CE}" dt="2025-10-19T12:19:37.470" v="286" actId="20577"/>
        <pc:sldMkLst>
          <pc:docMk/>
          <pc:sldMk cId="892767272" sldId="380"/>
        </pc:sldMkLst>
        <pc:spChg chg="mod">
          <ac:chgData name="Chiara Pastore" userId="139593765c880f0a" providerId="LiveId" clId="{1AC30DA7-D459-496F-8A58-0E14E84145CE}" dt="2025-10-19T12:18:04.327" v="265" actId="20577"/>
          <ac:spMkLst>
            <pc:docMk/>
            <pc:sldMk cId="892767272" sldId="380"/>
            <ac:spMk id="2" creationId="{98579F31-B5A0-9A3B-0062-1578CFA88634}"/>
          </ac:spMkLst>
        </pc:spChg>
        <pc:spChg chg="mod">
          <ac:chgData name="Chiara Pastore" userId="139593765c880f0a" providerId="LiveId" clId="{1AC30DA7-D459-496F-8A58-0E14E84145CE}" dt="2025-10-19T12:19:37.470" v="286" actId="20577"/>
          <ac:spMkLst>
            <pc:docMk/>
            <pc:sldMk cId="892767272" sldId="380"/>
            <ac:spMk id="3" creationId="{BF4BAB81-F3CA-C9E2-0A16-8F40273A9B65}"/>
          </ac:spMkLst>
        </pc:spChg>
        <pc:picChg chg="add mod">
          <ac:chgData name="Chiara Pastore" userId="139593765c880f0a" providerId="LiveId" clId="{1AC30DA7-D459-496F-8A58-0E14E84145CE}" dt="2025-10-19T12:18:53.364" v="274" actId="14100"/>
          <ac:picMkLst>
            <pc:docMk/>
            <pc:sldMk cId="892767272" sldId="380"/>
            <ac:picMk id="6" creationId="{1531ADCE-3FFF-FAA1-CA1D-A6E9CAED4CA4}"/>
          </ac:picMkLst>
        </pc:picChg>
        <pc:picChg chg="add mod">
          <ac:chgData name="Chiara Pastore" userId="139593765c880f0a" providerId="LiveId" clId="{1AC30DA7-D459-496F-8A58-0E14E84145CE}" dt="2025-10-19T12:19:17.672" v="280" actId="1076"/>
          <ac:picMkLst>
            <pc:docMk/>
            <pc:sldMk cId="892767272" sldId="380"/>
            <ac:picMk id="8" creationId="{8D8AA5D6-9A1B-B450-342B-B9A2EE0D741D}"/>
          </ac:picMkLst>
        </pc:picChg>
      </pc:sldChg>
      <pc:sldChg chg="addSp delSp modSp new mod">
        <pc:chgData name="Chiara Pastore" userId="139593765c880f0a" providerId="LiveId" clId="{1AC30DA7-D459-496F-8A58-0E14E84145CE}" dt="2025-10-26T16:08:17.186" v="293" actId="1076"/>
        <pc:sldMkLst>
          <pc:docMk/>
          <pc:sldMk cId="2650975644" sldId="381"/>
        </pc:sldMkLst>
        <pc:spChg chg="mod">
          <ac:chgData name="Chiara Pastore" userId="139593765c880f0a" providerId="LiveId" clId="{1AC30DA7-D459-496F-8A58-0E14E84145CE}" dt="2025-10-26T16:07:29.222" v="291" actId="255"/>
          <ac:spMkLst>
            <pc:docMk/>
            <pc:sldMk cId="2650975644" sldId="381"/>
            <ac:spMk id="2" creationId="{BD2E2490-1965-0EBC-BBC8-33FF77F95645}"/>
          </ac:spMkLst>
        </pc:spChg>
        <pc:spChg chg="del">
          <ac:chgData name="Chiara Pastore" userId="139593765c880f0a" providerId="LiveId" clId="{1AC30DA7-D459-496F-8A58-0E14E84145CE}" dt="2025-10-26T16:08:15.975" v="292" actId="22"/>
          <ac:spMkLst>
            <pc:docMk/>
            <pc:sldMk cId="2650975644" sldId="381"/>
            <ac:spMk id="3" creationId="{1EB9EFE0-847B-0E88-A92E-070FBA4AE57E}"/>
          </ac:spMkLst>
        </pc:spChg>
        <pc:picChg chg="add mod ord">
          <ac:chgData name="Chiara Pastore" userId="139593765c880f0a" providerId="LiveId" clId="{1AC30DA7-D459-496F-8A58-0E14E84145CE}" dt="2025-10-26T16:08:17.186" v="293" actId="1076"/>
          <ac:picMkLst>
            <pc:docMk/>
            <pc:sldMk cId="2650975644" sldId="381"/>
            <ac:picMk id="5" creationId="{029CE051-7511-D5B4-96E5-E139F76CA2CD}"/>
          </ac:picMkLst>
        </pc:picChg>
      </pc:sldChg>
      <pc:sldChg chg="addSp delSp modSp new mod">
        <pc:chgData name="Chiara Pastore" userId="139593765c880f0a" providerId="LiveId" clId="{1AC30DA7-D459-496F-8A58-0E14E84145CE}" dt="2025-10-26T16:09:59.248" v="314" actId="14100"/>
        <pc:sldMkLst>
          <pc:docMk/>
          <pc:sldMk cId="401434371" sldId="382"/>
        </pc:sldMkLst>
        <pc:spChg chg="mod">
          <ac:chgData name="Chiara Pastore" userId="139593765c880f0a" providerId="LiveId" clId="{1AC30DA7-D459-496F-8A58-0E14E84145CE}" dt="2025-10-26T16:09:12.304" v="308" actId="20577"/>
          <ac:spMkLst>
            <pc:docMk/>
            <pc:sldMk cId="401434371" sldId="382"/>
            <ac:spMk id="2" creationId="{1066D89C-BD5B-7457-849C-35669916CBC3}"/>
          </ac:spMkLst>
        </pc:spChg>
        <pc:spChg chg="del">
          <ac:chgData name="Chiara Pastore" userId="139593765c880f0a" providerId="LiveId" clId="{1AC30DA7-D459-496F-8A58-0E14E84145CE}" dt="2025-10-26T16:09:27.924" v="309" actId="22"/>
          <ac:spMkLst>
            <pc:docMk/>
            <pc:sldMk cId="401434371" sldId="382"/>
            <ac:spMk id="3" creationId="{7009F924-13C6-9BFF-2BB9-9CF91BDCB447}"/>
          </ac:spMkLst>
        </pc:spChg>
        <pc:picChg chg="add mod ord">
          <ac:chgData name="Chiara Pastore" userId="139593765c880f0a" providerId="LiveId" clId="{1AC30DA7-D459-496F-8A58-0E14E84145CE}" dt="2025-10-26T16:09:29.455" v="310" actId="1076"/>
          <ac:picMkLst>
            <pc:docMk/>
            <pc:sldMk cId="401434371" sldId="382"/>
            <ac:picMk id="5" creationId="{EA8387C6-B447-CAFA-D09C-4D2333EE19B0}"/>
          </ac:picMkLst>
        </pc:picChg>
        <pc:picChg chg="add">
          <ac:chgData name="Chiara Pastore" userId="139593765c880f0a" providerId="LiveId" clId="{1AC30DA7-D459-496F-8A58-0E14E84145CE}" dt="2025-10-26T16:09:42.601" v="311" actId="22"/>
          <ac:picMkLst>
            <pc:docMk/>
            <pc:sldMk cId="401434371" sldId="382"/>
            <ac:picMk id="7" creationId="{97A0CFCB-4753-461A-EDBC-D7F1E6BFFD6F}"/>
          </ac:picMkLst>
        </pc:picChg>
        <pc:picChg chg="add mod">
          <ac:chgData name="Chiara Pastore" userId="139593765c880f0a" providerId="LiveId" clId="{1AC30DA7-D459-496F-8A58-0E14E84145CE}" dt="2025-10-26T16:09:59.248" v="314" actId="14100"/>
          <ac:picMkLst>
            <pc:docMk/>
            <pc:sldMk cId="401434371" sldId="382"/>
            <ac:picMk id="9" creationId="{F5204010-D459-E670-3D44-C5A210697740}"/>
          </ac:picMkLst>
        </pc:picChg>
      </pc:sldChg>
      <pc:sldChg chg="addSp delSp modSp new mod">
        <pc:chgData name="Chiara Pastore" userId="139593765c880f0a" providerId="LiveId" clId="{1AC30DA7-D459-496F-8A58-0E14E84145CE}" dt="2025-10-26T16:10:48.252" v="335" actId="20577"/>
        <pc:sldMkLst>
          <pc:docMk/>
          <pc:sldMk cId="455659627" sldId="383"/>
        </pc:sldMkLst>
        <pc:spChg chg="mod">
          <ac:chgData name="Chiara Pastore" userId="139593765c880f0a" providerId="LiveId" clId="{1AC30DA7-D459-496F-8A58-0E14E84145CE}" dt="2025-10-26T16:10:48.252" v="335" actId="20577"/>
          <ac:spMkLst>
            <pc:docMk/>
            <pc:sldMk cId="455659627" sldId="383"/>
            <ac:spMk id="2" creationId="{04423402-E362-7C85-44EA-26CDA8CB52BB}"/>
          </ac:spMkLst>
        </pc:spChg>
        <pc:spChg chg="del">
          <ac:chgData name="Chiara Pastore" userId="139593765c880f0a" providerId="LiveId" clId="{1AC30DA7-D459-496F-8A58-0E14E84145CE}" dt="2025-10-26T16:10:33.102" v="330" actId="22"/>
          <ac:spMkLst>
            <pc:docMk/>
            <pc:sldMk cId="455659627" sldId="383"/>
            <ac:spMk id="3" creationId="{C2B7EFA3-26EB-1684-02B3-DA47941ED67E}"/>
          </ac:spMkLst>
        </pc:spChg>
        <pc:picChg chg="add mod ord">
          <ac:chgData name="Chiara Pastore" userId="139593765c880f0a" providerId="LiveId" clId="{1AC30DA7-D459-496F-8A58-0E14E84145CE}" dt="2025-10-26T16:10:34.105" v="331" actId="1076"/>
          <ac:picMkLst>
            <pc:docMk/>
            <pc:sldMk cId="455659627" sldId="383"/>
            <ac:picMk id="5" creationId="{EB1ADF9B-50AA-A692-8A96-9D3A32BD9D9D}"/>
          </ac:picMkLst>
        </pc:picChg>
      </pc:sldChg>
      <pc:sldChg chg="modSp new mod">
        <pc:chgData name="Chiara Pastore" userId="139593765c880f0a" providerId="LiveId" clId="{1AC30DA7-D459-496F-8A58-0E14E84145CE}" dt="2025-10-26T16:11:28.594" v="375" actId="20577"/>
        <pc:sldMkLst>
          <pc:docMk/>
          <pc:sldMk cId="1703385970" sldId="384"/>
        </pc:sldMkLst>
        <pc:spChg chg="mod">
          <ac:chgData name="Chiara Pastore" userId="139593765c880f0a" providerId="LiveId" clId="{1AC30DA7-D459-496F-8A58-0E14E84145CE}" dt="2025-10-26T16:11:18.164" v="372" actId="20577"/>
          <ac:spMkLst>
            <pc:docMk/>
            <pc:sldMk cId="1703385970" sldId="384"/>
            <ac:spMk id="2" creationId="{72E6F1A3-5305-CE7F-F1A9-4D7ACA9169BA}"/>
          </ac:spMkLst>
        </pc:spChg>
        <pc:spChg chg="mod">
          <ac:chgData name="Chiara Pastore" userId="139593765c880f0a" providerId="LiveId" clId="{1AC30DA7-D459-496F-8A58-0E14E84145CE}" dt="2025-10-26T16:11:28.594" v="375" actId="20577"/>
          <ac:spMkLst>
            <pc:docMk/>
            <pc:sldMk cId="1703385970" sldId="384"/>
            <ac:spMk id="3" creationId="{0A729F7B-1B38-8711-7A79-F413EF11817B}"/>
          </ac:spMkLst>
        </pc:spChg>
      </pc:sldChg>
      <pc:sldChg chg="addSp delSp modSp new mod">
        <pc:chgData name="Chiara Pastore" userId="139593765c880f0a" providerId="LiveId" clId="{1AC30DA7-D459-496F-8A58-0E14E84145CE}" dt="2025-10-26T16:13:24.081" v="446" actId="14100"/>
        <pc:sldMkLst>
          <pc:docMk/>
          <pc:sldMk cId="691521819" sldId="385"/>
        </pc:sldMkLst>
        <pc:spChg chg="mod">
          <ac:chgData name="Chiara Pastore" userId="139593765c880f0a" providerId="LiveId" clId="{1AC30DA7-D459-496F-8A58-0E14E84145CE}" dt="2025-10-26T16:12:34.609" v="432" actId="1076"/>
          <ac:spMkLst>
            <pc:docMk/>
            <pc:sldMk cId="691521819" sldId="385"/>
            <ac:spMk id="2" creationId="{F94C10C6-B014-AC19-78DA-72495E53A081}"/>
          </ac:spMkLst>
        </pc:spChg>
        <pc:spChg chg="del">
          <ac:chgData name="Chiara Pastore" userId="139593765c880f0a" providerId="LiveId" clId="{1AC30DA7-D459-496F-8A58-0E14E84145CE}" dt="2025-10-26T16:12:13.021" v="377" actId="22"/>
          <ac:spMkLst>
            <pc:docMk/>
            <pc:sldMk cId="691521819" sldId="385"/>
            <ac:spMk id="3" creationId="{7C5173F5-AC3D-30A8-9106-43A9C0158B8D}"/>
          </ac:spMkLst>
        </pc:spChg>
        <pc:spChg chg="add mod">
          <ac:chgData name="Chiara Pastore" userId="139593765c880f0a" providerId="LiveId" clId="{1AC30DA7-D459-496F-8A58-0E14E84145CE}" dt="2025-10-26T16:12:42.362" v="437" actId="1076"/>
          <ac:spMkLst>
            <pc:docMk/>
            <pc:sldMk cId="691521819" sldId="385"/>
            <ac:spMk id="7" creationId="{62AF0DA4-5E71-63F9-0481-D0B4648E1480}"/>
          </ac:spMkLst>
        </pc:spChg>
        <pc:spChg chg="add mod">
          <ac:chgData name="Chiara Pastore" userId="139593765c880f0a" providerId="LiveId" clId="{1AC30DA7-D459-496F-8A58-0E14E84145CE}" dt="2025-10-26T16:12:53.635" v="440" actId="1076"/>
          <ac:spMkLst>
            <pc:docMk/>
            <pc:sldMk cId="691521819" sldId="385"/>
            <ac:spMk id="9" creationId="{FF059B33-5188-0B06-63BD-AA493A69B622}"/>
          </ac:spMkLst>
        </pc:spChg>
        <pc:spChg chg="add mod">
          <ac:chgData name="Chiara Pastore" userId="139593765c880f0a" providerId="LiveId" clId="{1AC30DA7-D459-496F-8A58-0E14E84145CE}" dt="2025-10-26T16:13:08.089" v="443" actId="1076"/>
          <ac:spMkLst>
            <pc:docMk/>
            <pc:sldMk cId="691521819" sldId="385"/>
            <ac:spMk id="11" creationId="{6C432718-4B36-6D2C-3FC1-F89C6E4B3445}"/>
          </ac:spMkLst>
        </pc:spChg>
        <pc:picChg chg="add mod ord">
          <ac:chgData name="Chiara Pastore" userId="139593765c880f0a" providerId="LiveId" clId="{1AC30DA7-D459-496F-8A58-0E14E84145CE}" dt="2025-10-26T16:12:25.288" v="431" actId="14100"/>
          <ac:picMkLst>
            <pc:docMk/>
            <pc:sldMk cId="691521819" sldId="385"/>
            <ac:picMk id="5" creationId="{277D15EB-C670-6069-C0AE-BEB8E8388C30}"/>
          </ac:picMkLst>
        </pc:picChg>
        <pc:picChg chg="add mod">
          <ac:chgData name="Chiara Pastore" userId="139593765c880f0a" providerId="LiveId" clId="{1AC30DA7-D459-496F-8A58-0E14E84145CE}" dt="2025-10-26T16:13:24.081" v="446" actId="14100"/>
          <ac:picMkLst>
            <pc:docMk/>
            <pc:sldMk cId="691521819" sldId="385"/>
            <ac:picMk id="13" creationId="{4410F332-C790-40F6-9044-B7E15C942AF9}"/>
          </ac:picMkLst>
        </pc:picChg>
      </pc:sldChg>
      <pc:sldChg chg="addSp modSp new mod">
        <pc:chgData name="Chiara Pastore" userId="139593765c880f0a" providerId="LiveId" clId="{1AC30DA7-D459-496F-8A58-0E14E84145CE}" dt="2025-10-26T16:14:42.976" v="512" actId="14100"/>
        <pc:sldMkLst>
          <pc:docMk/>
          <pc:sldMk cId="2652965329" sldId="386"/>
        </pc:sldMkLst>
        <pc:spChg chg="mod">
          <ac:chgData name="Chiara Pastore" userId="139593765c880f0a" providerId="LiveId" clId="{1AC30DA7-D459-496F-8A58-0E14E84145CE}" dt="2025-10-26T16:14:13.986" v="507" actId="20577"/>
          <ac:spMkLst>
            <pc:docMk/>
            <pc:sldMk cId="2652965329" sldId="386"/>
            <ac:spMk id="2" creationId="{4B57273B-B0A7-CB86-6D76-EBDD4C9A5855}"/>
          </ac:spMkLst>
        </pc:spChg>
        <pc:spChg chg="mod">
          <ac:chgData name="Chiara Pastore" userId="139593765c880f0a" providerId="LiveId" clId="{1AC30DA7-D459-496F-8A58-0E14E84145CE}" dt="2025-10-26T16:14:17.852" v="509" actId="20577"/>
          <ac:spMkLst>
            <pc:docMk/>
            <pc:sldMk cId="2652965329" sldId="386"/>
            <ac:spMk id="3" creationId="{0CE7DE48-252E-37DB-607F-B3C42BF3E3D3}"/>
          </ac:spMkLst>
        </pc:spChg>
        <pc:picChg chg="add mod">
          <ac:chgData name="Chiara Pastore" userId="139593765c880f0a" providerId="LiveId" clId="{1AC30DA7-D459-496F-8A58-0E14E84145CE}" dt="2025-10-26T16:14:42.976" v="512" actId="14100"/>
          <ac:picMkLst>
            <pc:docMk/>
            <pc:sldMk cId="2652965329" sldId="386"/>
            <ac:picMk id="5" creationId="{D2BBFE18-E0E5-37A2-D19C-4A59878333C4}"/>
          </ac:picMkLst>
        </pc:picChg>
      </pc:sldChg>
      <pc:sldChg chg="addSp delSp modSp new mod">
        <pc:chgData name="Chiara Pastore" userId="139593765c880f0a" providerId="LiveId" clId="{1AC30DA7-D459-496F-8A58-0E14E84145CE}" dt="2025-10-26T17:16:27.451" v="545" actId="255"/>
        <pc:sldMkLst>
          <pc:docMk/>
          <pc:sldMk cId="1590659334" sldId="387"/>
        </pc:sldMkLst>
        <pc:spChg chg="mod">
          <ac:chgData name="Chiara Pastore" userId="139593765c880f0a" providerId="LiveId" clId="{1AC30DA7-D459-496F-8A58-0E14E84145CE}" dt="2025-10-26T17:16:27.451" v="545" actId="255"/>
          <ac:spMkLst>
            <pc:docMk/>
            <pc:sldMk cId="1590659334" sldId="387"/>
            <ac:spMk id="2" creationId="{AC6F37F6-20B8-AB1F-5F77-1F1AD5762DD3}"/>
          </ac:spMkLst>
        </pc:spChg>
        <pc:spChg chg="del">
          <ac:chgData name="Chiara Pastore" userId="139593765c880f0a" providerId="LiveId" clId="{1AC30DA7-D459-496F-8A58-0E14E84145CE}" dt="2025-10-26T17:16:07.994" v="514" actId="22"/>
          <ac:spMkLst>
            <pc:docMk/>
            <pc:sldMk cId="1590659334" sldId="387"/>
            <ac:spMk id="3" creationId="{75CCF23A-8456-F1DD-6EC8-BDAF8E2A3B87}"/>
          </ac:spMkLst>
        </pc:spChg>
        <pc:picChg chg="add mod ord">
          <ac:chgData name="Chiara Pastore" userId="139593765c880f0a" providerId="LiveId" clId="{1AC30DA7-D459-496F-8A58-0E14E84145CE}" dt="2025-10-26T17:16:12.538" v="517" actId="1076"/>
          <ac:picMkLst>
            <pc:docMk/>
            <pc:sldMk cId="1590659334" sldId="387"/>
            <ac:picMk id="5" creationId="{9E204ACE-3B7C-DB49-D989-C092F3A275B5}"/>
          </ac:picMkLst>
        </pc:picChg>
      </pc:sldChg>
      <pc:sldChg chg="addSp delSp modSp add mod">
        <pc:chgData name="Chiara Pastore" userId="139593765c880f0a" providerId="LiveId" clId="{1AC30DA7-D459-496F-8A58-0E14E84145CE}" dt="2025-10-26T17:17:15.085" v="557" actId="20577"/>
        <pc:sldMkLst>
          <pc:docMk/>
          <pc:sldMk cId="1959217515" sldId="388"/>
        </pc:sldMkLst>
        <pc:spChg chg="mod">
          <ac:chgData name="Chiara Pastore" userId="139593765c880f0a" providerId="LiveId" clId="{1AC30DA7-D459-496F-8A58-0E14E84145CE}" dt="2025-10-26T17:17:15.085" v="557" actId="20577"/>
          <ac:spMkLst>
            <pc:docMk/>
            <pc:sldMk cId="1959217515" sldId="388"/>
            <ac:spMk id="2" creationId="{8E2E5293-5DC3-C75B-72F3-A0BD4D8DA7A8}"/>
          </ac:spMkLst>
        </pc:spChg>
        <pc:spChg chg="add del mod">
          <ac:chgData name="Chiara Pastore" userId="139593765c880f0a" providerId="LiveId" clId="{1AC30DA7-D459-496F-8A58-0E14E84145CE}" dt="2025-10-26T17:16:59.813" v="548" actId="22"/>
          <ac:spMkLst>
            <pc:docMk/>
            <pc:sldMk cId="1959217515" sldId="388"/>
            <ac:spMk id="4" creationId="{BADA418C-ABBA-F8AE-EFE4-5EE377D08764}"/>
          </ac:spMkLst>
        </pc:spChg>
        <pc:picChg chg="del">
          <ac:chgData name="Chiara Pastore" userId="139593765c880f0a" providerId="LiveId" clId="{1AC30DA7-D459-496F-8A58-0E14E84145CE}" dt="2025-10-26T17:16:57.794" v="547" actId="478"/>
          <ac:picMkLst>
            <pc:docMk/>
            <pc:sldMk cId="1959217515" sldId="388"/>
            <ac:picMk id="5" creationId="{CA2AEC38-01F4-462E-0F13-C6FA66141C4A}"/>
          </ac:picMkLst>
        </pc:picChg>
        <pc:picChg chg="add mod ord">
          <ac:chgData name="Chiara Pastore" userId="139593765c880f0a" providerId="LiveId" clId="{1AC30DA7-D459-496F-8A58-0E14E84145CE}" dt="2025-10-26T17:16:59.813" v="548" actId="22"/>
          <ac:picMkLst>
            <pc:docMk/>
            <pc:sldMk cId="1959217515" sldId="388"/>
            <ac:picMk id="7" creationId="{3C3ACC59-994F-D3C1-E7A9-96155B54FADA}"/>
          </ac:picMkLst>
        </pc:picChg>
      </pc:sldChg>
      <pc:sldChg chg="addSp delSp modSp add mod">
        <pc:chgData name="Chiara Pastore" userId="139593765c880f0a" providerId="LiveId" clId="{1AC30DA7-D459-496F-8A58-0E14E84145CE}" dt="2025-10-26T17:18:37.476" v="595" actId="14100"/>
        <pc:sldMkLst>
          <pc:docMk/>
          <pc:sldMk cId="402890733" sldId="389"/>
        </pc:sldMkLst>
        <pc:spChg chg="mod">
          <ac:chgData name="Chiara Pastore" userId="139593765c880f0a" providerId="LiveId" clId="{1AC30DA7-D459-496F-8A58-0E14E84145CE}" dt="2025-10-26T17:17:32.767" v="582" actId="20577"/>
          <ac:spMkLst>
            <pc:docMk/>
            <pc:sldMk cId="402890733" sldId="389"/>
            <ac:spMk id="2" creationId="{5079ADB6-BF41-332B-E8AB-4AEEFCB1B51D}"/>
          </ac:spMkLst>
        </pc:spChg>
        <pc:spChg chg="mod">
          <ac:chgData name="Chiara Pastore" userId="139593765c880f0a" providerId="LiveId" clId="{1AC30DA7-D459-496F-8A58-0E14E84145CE}" dt="2025-10-26T17:18:37.476" v="595" actId="14100"/>
          <ac:spMkLst>
            <pc:docMk/>
            <pc:sldMk cId="402890733" sldId="389"/>
            <ac:spMk id="3" creationId="{5A9B53A8-324B-6B2A-8DDB-D47C2F91BBA6}"/>
          </ac:spMkLst>
        </pc:spChg>
        <pc:picChg chg="del">
          <ac:chgData name="Chiara Pastore" userId="139593765c880f0a" providerId="LiveId" clId="{1AC30DA7-D459-496F-8A58-0E14E84145CE}" dt="2025-10-26T17:17:34.408" v="583" actId="478"/>
          <ac:picMkLst>
            <pc:docMk/>
            <pc:sldMk cId="402890733" sldId="389"/>
            <ac:picMk id="5" creationId="{8895D7D3-B0C0-7CF6-3F05-52A3AD2BA7B7}"/>
          </ac:picMkLst>
        </pc:picChg>
        <pc:picChg chg="add mod">
          <ac:chgData name="Chiara Pastore" userId="139593765c880f0a" providerId="LiveId" clId="{1AC30DA7-D459-496F-8A58-0E14E84145CE}" dt="2025-10-26T17:18:35.769" v="594" actId="1076"/>
          <ac:picMkLst>
            <pc:docMk/>
            <pc:sldMk cId="402890733" sldId="389"/>
            <ac:picMk id="6" creationId="{C7CFBD68-9224-D58F-E555-0A8CC808FE93}"/>
          </ac:picMkLst>
        </pc:picChg>
      </pc:sldChg>
      <pc:sldMasterChg chg="del delSldLayout">
        <pc:chgData name="Chiara Pastore" userId="139593765c880f0a" providerId="LiveId" clId="{1AC30DA7-D459-496F-8A58-0E14E84145CE}" dt="2025-10-10T16:44:36.575" v="175" actId="2696"/>
        <pc:sldMasterMkLst>
          <pc:docMk/>
          <pc:sldMasterMk cId="4180195991" sldId="2147483685"/>
        </pc:sldMasterMkLst>
        <pc:sldLayoutChg chg="del">
          <pc:chgData name="Chiara Pastore" userId="139593765c880f0a" providerId="LiveId" clId="{1AC30DA7-D459-496F-8A58-0E14E84145CE}" dt="2025-10-10T16:44:36.575" v="175" actId="2696"/>
          <pc:sldLayoutMkLst>
            <pc:docMk/>
            <pc:sldMasterMk cId="4180195991" sldId="2147483685"/>
            <pc:sldLayoutMk cId="2802308330" sldId="2147483686"/>
          </pc:sldLayoutMkLst>
        </pc:sldLayoutChg>
        <pc:sldLayoutChg chg="del">
          <pc:chgData name="Chiara Pastore" userId="139593765c880f0a" providerId="LiveId" clId="{1AC30DA7-D459-496F-8A58-0E14E84145CE}" dt="2025-10-10T16:44:36.575" v="175" actId="2696"/>
          <pc:sldLayoutMkLst>
            <pc:docMk/>
            <pc:sldMasterMk cId="4180195991" sldId="2147483685"/>
            <pc:sldLayoutMk cId="1508399798" sldId="2147483687"/>
          </pc:sldLayoutMkLst>
        </pc:sldLayoutChg>
        <pc:sldLayoutChg chg="del">
          <pc:chgData name="Chiara Pastore" userId="139593765c880f0a" providerId="LiveId" clId="{1AC30DA7-D459-496F-8A58-0E14E84145CE}" dt="2025-10-10T16:44:36.575" v="175" actId="2696"/>
          <pc:sldLayoutMkLst>
            <pc:docMk/>
            <pc:sldMasterMk cId="4180195991" sldId="2147483685"/>
            <pc:sldLayoutMk cId="609825979" sldId="2147483688"/>
          </pc:sldLayoutMkLst>
        </pc:sldLayoutChg>
        <pc:sldLayoutChg chg="del">
          <pc:chgData name="Chiara Pastore" userId="139593765c880f0a" providerId="LiveId" clId="{1AC30DA7-D459-496F-8A58-0E14E84145CE}" dt="2025-10-10T16:44:36.575" v="175" actId="2696"/>
          <pc:sldLayoutMkLst>
            <pc:docMk/>
            <pc:sldMasterMk cId="4180195991" sldId="2147483685"/>
            <pc:sldLayoutMk cId="1827384960" sldId="2147483689"/>
          </pc:sldLayoutMkLst>
        </pc:sldLayoutChg>
        <pc:sldLayoutChg chg="del">
          <pc:chgData name="Chiara Pastore" userId="139593765c880f0a" providerId="LiveId" clId="{1AC30DA7-D459-496F-8A58-0E14E84145CE}" dt="2025-10-10T16:44:36.575" v="175" actId="2696"/>
          <pc:sldLayoutMkLst>
            <pc:docMk/>
            <pc:sldMasterMk cId="4180195991" sldId="2147483685"/>
            <pc:sldLayoutMk cId="2623658807" sldId="2147483690"/>
          </pc:sldLayoutMkLst>
        </pc:sldLayoutChg>
        <pc:sldLayoutChg chg="del">
          <pc:chgData name="Chiara Pastore" userId="139593765c880f0a" providerId="LiveId" clId="{1AC30DA7-D459-496F-8A58-0E14E84145CE}" dt="2025-10-10T16:44:36.575" v="175" actId="2696"/>
          <pc:sldLayoutMkLst>
            <pc:docMk/>
            <pc:sldMasterMk cId="4180195991" sldId="2147483685"/>
            <pc:sldLayoutMk cId="3682239312" sldId="2147483691"/>
          </pc:sldLayoutMkLst>
        </pc:sldLayoutChg>
        <pc:sldLayoutChg chg="del">
          <pc:chgData name="Chiara Pastore" userId="139593765c880f0a" providerId="LiveId" clId="{1AC30DA7-D459-496F-8A58-0E14E84145CE}" dt="2025-10-10T16:44:36.575" v="175" actId="2696"/>
          <pc:sldLayoutMkLst>
            <pc:docMk/>
            <pc:sldMasterMk cId="4180195991" sldId="2147483685"/>
            <pc:sldLayoutMk cId="3219079671" sldId="2147483692"/>
          </pc:sldLayoutMkLst>
        </pc:sldLayoutChg>
        <pc:sldLayoutChg chg="del">
          <pc:chgData name="Chiara Pastore" userId="139593765c880f0a" providerId="LiveId" clId="{1AC30DA7-D459-496F-8A58-0E14E84145CE}" dt="2025-10-10T16:44:36.575" v="175" actId="2696"/>
          <pc:sldLayoutMkLst>
            <pc:docMk/>
            <pc:sldMasterMk cId="4180195991" sldId="2147483685"/>
            <pc:sldLayoutMk cId="282435207" sldId="2147483693"/>
          </pc:sldLayoutMkLst>
        </pc:sldLayoutChg>
        <pc:sldLayoutChg chg="del">
          <pc:chgData name="Chiara Pastore" userId="139593765c880f0a" providerId="LiveId" clId="{1AC30DA7-D459-496F-8A58-0E14E84145CE}" dt="2025-10-10T16:44:36.575" v="175" actId="2696"/>
          <pc:sldLayoutMkLst>
            <pc:docMk/>
            <pc:sldMasterMk cId="4180195991" sldId="2147483685"/>
            <pc:sldLayoutMk cId="1114523612" sldId="2147483694"/>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lvl1pPr algn="l">
              <a:defRPr/>
            </a:lvl1pPr>
          </a:lstStyle>
          <a:p>
            <a:fld id="{6FD373B1-2C4F-4A3B-BC11-6F5BE07DF7A9}" type="datetimeFigureOut">
              <a:rPr lang="it-IT" smtClean="0"/>
              <a:t>26/10/2025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6208AE4-4F51-4524-9D8D-A14715CA5E1C}"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22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FD373B1-2C4F-4A3B-BC11-6F5BE07DF7A9}" type="datetimeFigureOut">
              <a:rPr lang="it-IT" smtClean="0"/>
              <a:t>26/10/2025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6208AE4-4F51-4524-9D8D-A14715CA5E1C}" type="slidenum">
              <a:rPr lang="it-IT" smtClean="0"/>
              <a:t>‹N›</a:t>
            </a:fld>
            <a:endParaRPr lang="it-IT"/>
          </a:p>
        </p:txBody>
      </p:sp>
    </p:spTree>
    <p:extLst>
      <p:ext uri="{BB962C8B-B14F-4D97-AF65-F5344CB8AC3E}">
        <p14:creationId xmlns:p14="http://schemas.microsoft.com/office/powerpoint/2010/main" val="2438264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FD373B1-2C4F-4A3B-BC11-6F5BE07DF7A9}" type="datetimeFigureOut">
              <a:rPr lang="it-IT" smtClean="0"/>
              <a:t>26/10/2025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6208AE4-4F51-4524-9D8D-A14715CA5E1C}" type="slidenum">
              <a:rPr lang="it-IT" smtClean="0"/>
              <a:t>‹N›</a:t>
            </a:fld>
            <a:endParaRPr lang="it-IT"/>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8863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egnaposto data 3">
            <a:extLst>
              <a:ext uri="{FF2B5EF4-FFF2-40B4-BE49-F238E27FC236}">
                <a16:creationId xmlns:a16="http://schemas.microsoft.com/office/drawing/2014/main" id="{C5BCFE55-B127-2505-A665-62EAA616444B}"/>
              </a:ext>
            </a:extLst>
          </p:cNvPr>
          <p:cNvSpPr>
            <a:spLocks noGrp="1"/>
          </p:cNvSpPr>
          <p:nvPr>
            <p:ph type="dt" sz="half" idx="10"/>
          </p:nvPr>
        </p:nvSpPr>
        <p:spPr/>
        <p:txBody>
          <a:bodyPr/>
          <a:lstStyle/>
          <a:p>
            <a:fld id="{CD438618-DEE5-47CF-A8B2-A9E090D503CD}" type="datetimeFigureOut">
              <a:rPr lang="en-US" smtClean="0"/>
              <a:t>10/26/2025</a:t>
            </a:fld>
            <a:endParaRPr lang="en-US" dirty="0"/>
          </a:p>
        </p:txBody>
      </p:sp>
      <p:sp>
        <p:nvSpPr>
          <p:cNvPr id="5" name="Segnaposto piè di pagina 4">
            <a:extLst>
              <a:ext uri="{FF2B5EF4-FFF2-40B4-BE49-F238E27FC236}">
                <a16:creationId xmlns:a16="http://schemas.microsoft.com/office/drawing/2014/main" id="{16417B08-A4E2-5A3E-8BD5-60486D97826A}"/>
              </a:ext>
            </a:extLst>
          </p:cNvPr>
          <p:cNvSpPr>
            <a:spLocks noGrp="1"/>
          </p:cNvSpPr>
          <p:nvPr>
            <p:ph type="ftr" sz="quarter" idx="11"/>
          </p:nvPr>
        </p:nvSpPr>
        <p:spPr/>
        <p:txBody>
          <a:bodyPr/>
          <a:lstStyle/>
          <a:p>
            <a:r>
              <a:rPr lang="en-US"/>
              <a:t>
              </a:t>
            </a:r>
            <a:endParaRPr lang="en-US" dirty="0"/>
          </a:p>
        </p:txBody>
      </p:sp>
      <p:sp>
        <p:nvSpPr>
          <p:cNvPr id="6" name="Segnaposto numero diapositiva 5">
            <a:extLst>
              <a:ext uri="{FF2B5EF4-FFF2-40B4-BE49-F238E27FC236}">
                <a16:creationId xmlns:a16="http://schemas.microsoft.com/office/drawing/2014/main" id="{7EA3A47D-5931-AE7A-C66D-0AC5B04AB948}"/>
              </a:ext>
            </a:extLst>
          </p:cNvPr>
          <p:cNvSpPr>
            <a:spLocks noGrp="1"/>
          </p:cNvSpPr>
          <p:nvPr>
            <p:ph type="sldNum" sz="quarter" idx="12"/>
          </p:nvPr>
        </p:nvSpPr>
        <p:spPr/>
        <p:txBody>
          <a:bodyPr/>
          <a:lstStyle/>
          <a:p>
            <a:fld id="{E30AF5A0-43BB-4336-8627-9123B9144D80}" type="slidenum">
              <a:rPr lang="en-US" smtClean="0"/>
              <a:t>‹N›</a:t>
            </a:fld>
            <a:endParaRPr lang="en-US" dirty="0"/>
          </a:p>
        </p:txBody>
      </p:sp>
    </p:spTree>
    <p:extLst>
      <p:ext uri="{BB962C8B-B14F-4D97-AF65-F5344CB8AC3E}">
        <p14:creationId xmlns:p14="http://schemas.microsoft.com/office/powerpoint/2010/main" val="3862921738"/>
      </p:ext>
    </p:extLst>
  </p:cSld>
  <p:clrMapOvr>
    <a:masterClrMapping/>
  </p:clrMapOvr>
  <p:hf hdr="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FD373B1-2C4F-4A3B-BC11-6F5BE07DF7A9}" type="datetimeFigureOut">
              <a:rPr lang="it-IT" smtClean="0"/>
              <a:t>26/10/2025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6208AE4-4F51-4524-9D8D-A14715CA5E1C}" type="slidenum">
              <a:rPr lang="it-IT" smtClean="0"/>
              <a:t>‹N›</a:t>
            </a:fld>
            <a:endParaRPr lang="it-IT"/>
          </a:p>
        </p:txBody>
      </p:sp>
    </p:spTree>
    <p:extLst>
      <p:ext uri="{BB962C8B-B14F-4D97-AF65-F5344CB8AC3E}">
        <p14:creationId xmlns:p14="http://schemas.microsoft.com/office/powerpoint/2010/main" val="3045976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6FD373B1-2C4F-4A3B-BC11-6F5BE07DF7A9}" type="datetimeFigureOut">
              <a:rPr lang="it-IT" smtClean="0"/>
              <a:t>26/10/2025</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36208AE4-4F51-4524-9D8D-A14715CA5E1C}"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4221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6FD373B1-2C4F-4A3B-BC11-6F5BE07DF7A9}" type="datetimeFigureOut">
              <a:rPr lang="it-IT" smtClean="0"/>
              <a:t>26/10/2025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6208AE4-4F51-4524-9D8D-A14715CA5E1C}" type="slidenum">
              <a:rPr lang="it-IT" smtClean="0"/>
              <a:t>‹N›</a:t>
            </a:fld>
            <a:endParaRPr lang="it-IT"/>
          </a:p>
        </p:txBody>
      </p:sp>
    </p:spTree>
    <p:extLst>
      <p:ext uri="{BB962C8B-B14F-4D97-AF65-F5344CB8AC3E}">
        <p14:creationId xmlns:p14="http://schemas.microsoft.com/office/powerpoint/2010/main" val="1023474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2412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it-IT"/>
              <a:t>Fare clic per modificare gli stili del testo dello schema</a:t>
            </a:r>
          </a:p>
        </p:txBody>
      </p:sp>
      <p:sp>
        <p:nvSpPr>
          <p:cNvPr id="6" name="Content Placeholder 5"/>
          <p:cNvSpPr>
            <a:spLocks noGrp="1"/>
          </p:cNvSpPr>
          <p:nvPr>
            <p:ph sz="quarter" idx="4"/>
          </p:nvPr>
        </p:nvSpPr>
        <p:spPr>
          <a:xfrm>
            <a:off x="5990888" y="2967788"/>
            <a:ext cx="4754880" cy="3341572"/>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6FD373B1-2C4F-4A3B-BC11-6F5BE07DF7A9}" type="datetimeFigureOut">
              <a:rPr lang="it-IT" smtClean="0"/>
              <a:t>26/10/2025</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36208AE4-4F51-4524-9D8D-A14715CA5E1C}" type="slidenum">
              <a:rPr lang="it-IT" smtClean="0"/>
              <a:t>‹N›</a:t>
            </a:fld>
            <a:endParaRPr lang="it-IT"/>
          </a:p>
        </p:txBody>
      </p:sp>
    </p:spTree>
    <p:extLst>
      <p:ext uri="{BB962C8B-B14F-4D97-AF65-F5344CB8AC3E}">
        <p14:creationId xmlns:p14="http://schemas.microsoft.com/office/powerpoint/2010/main" val="1528176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FD373B1-2C4F-4A3B-BC11-6F5BE07DF7A9}" type="datetimeFigureOut">
              <a:rPr lang="it-IT" smtClean="0"/>
              <a:t>26/10/2025</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36208AE4-4F51-4524-9D8D-A14715CA5E1C}" type="slidenum">
              <a:rPr lang="it-IT" smtClean="0"/>
              <a:t>‹N›</a:t>
            </a:fld>
            <a:endParaRPr lang="it-IT"/>
          </a:p>
        </p:txBody>
      </p:sp>
    </p:spTree>
    <p:extLst>
      <p:ext uri="{BB962C8B-B14F-4D97-AF65-F5344CB8AC3E}">
        <p14:creationId xmlns:p14="http://schemas.microsoft.com/office/powerpoint/2010/main" val="330581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D373B1-2C4F-4A3B-BC11-6F5BE07DF7A9}" type="datetimeFigureOut">
              <a:rPr lang="it-IT" smtClean="0"/>
              <a:t>26/10/2025</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36208AE4-4F51-4524-9D8D-A14715CA5E1C}" type="slidenum">
              <a:rPr lang="it-IT" smtClean="0"/>
              <a:t>‹N›</a:t>
            </a:fld>
            <a:endParaRPr lang="it-IT"/>
          </a:p>
        </p:txBody>
      </p:sp>
    </p:spTree>
    <p:extLst>
      <p:ext uri="{BB962C8B-B14F-4D97-AF65-F5344CB8AC3E}">
        <p14:creationId xmlns:p14="http://schemas.microsoft.com/office/powerpoint/2010/main" val="227566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FD373B1-2C4F-4A3B-BC11-6F5BE07DF7A9}" type="datetimeFigureOut">
              <a:rPr lang="it-IT" smtClean="0"/>
              <a:t>26/10/2025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6208AE4-4F51-4524-9D8D-A14715CA5E1C}" type="slidenum">
              <a:rPr lang="it-IT" smtClean="0"/>
              <a:t>‹N›</a:t>
            </a:fld>
            <a:endParaRPr lang="it-IT"/>
          </a:p>
        </p:txBody>
      </p:sp>
    </p:spTree>
    <p:extLst>
      <p:ext uri="{BB962C8B-B14F-4D97-AF65-F5344CB8AC3E}">
        <p14:creationId xmlns:p14="http://schemas.microsoft.com/office/powerpoint/2010/main" val="6052427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FD373B1-2C4F-4A3B-BC11-6F5BE07DF7A9}" type="datetimeFigureOut">
              <a:rPr lang="it-IT" smtClean="0"/>
              <a:t>26/10/2025</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36208AE4-4F51-4524-9D8D-A14715CA5E1C}" type="slidenum">
              <a:rPr lang="it-IT" smtClean="0"/>
              <a:t>‹N›</a:t>
            </a:fld>
            <a:endParaRPr lang="it-IT"/>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19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FD373B1-2C4F-4A3B-BC11-6F5BE07DF7A9}" type="datetimeFigureOut">
              <a:rPr lang="it-IT" smtClean="0"/>
              <a:t>26/10/2025</a:t>
            </a:fld>
            <a:endParaRPr lang="it-IT"/>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it-IT"/>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36208AE4-4F51-4524-9D8D-A14715CA5E1C}" type="slidenum">
              <a:rPr lang="it-IT" smtClean="0"/>
              <a:t>‹N›</a:t>
            </a:fld>
            <a:endParaRPr lang="it-IT"/>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3010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mondoausili.i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gaiaedizioni.it/catalogo/collana/62-leggo-scrivo-imparo-con-la-caa---prima-alf?catalogID=7" TargetMode="External"/><Relationship Id="rId2" Type="http://schemas.openxmlformats.org/officeDocument/2006/relationships/hyperlink" Target="https://www.gaiaedizioni.it/catalogo/collana/93-leggo-scrivo-imparo-con-la-caa---il-mio-qu?catalogID=7"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regione.lazio.it/enti/formazione/assistenza-disabilita-integrazione/assistenza-specialistica"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hyperlink" Target="https://www.regione.lazio.it/enti/formazione/assistenza-disabilita-integrazione/assistenza-sensoriale" TargetMode="External"/><Relationship Id="rId4" Type="http://schemas.openxmlformats.org/officeDocument/2006/relationships/hyperlink" Target="https://www.regione.lazio.it/enti/formazione/assistenza-disabilita-integrazione/metodiche-caa"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erickson.it/it/tematica/autismo/letture-con-la-caa"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bibliotechediroma.it/opac/list/caa/651611301125" TargetMode="External"/><Relationship Id="rId2" Type="http://schemas.openxmlformats.org/officeDocument/2006/relationships/hyperlink" Target="https://www.bibliotechediroma.it/opac/article/leggere-specialmente/lbs" TargetMode="Externa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romacts.it/w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icvoltalatina.edu.it/wp-content/uploads/2025/02/Allegato-2-Scheda-Progetto-2025.pdf" TargetMode="External"/><Relationship Id="rId2" Type="http://schemas.openxmlformats.org/officeDocument/2006/relationships/hyperlink" Target="https://www.atpromaistruzione.it/atp/wp-content/uploads/2024/11/Modulo-A-Elenco-ausili-strumenti-tecnologici.pdf"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museopertutti.org/"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labilita.org/servizi/museo-per-tutti/"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drive.google.com/file/d/14_1ddMa6yniG6NvFolez4YXWK0kISS5a/view"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museoegizio.it/esplora/notizie/il-progetto-di-accessibilita-del-museo-egizio/" TargetMode="External"/><Relationship Id="rId2" Type="http://schemas.openxmlformats.org/officeDocument/2006/relationships/hyperlink" Target="https://fondazionepaideia.it/2024/10/13/progetto-di-accessibilita-del-museo-egizio-contributo-di-paideia/" TargetMode="Externa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hyperlink" Target="https://api.museoegizio.it/wp-content/uploads/2025/05/PIMPA-e-gli-amici-del-Museo-Egizio-1.pdf"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isaacitaly.i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fareleggeretutti.it/materiali-gratuiti-da-scaricare" TargetMode="External"/><Relationship Id="rId2" Type="http://schemas.openxmlformats.org/officeDocument/2006/relationships/hyperlink" Target="https://www.bibliotechediroma.it/opac/article/specialmente-lettori/lbs" TargetMode="External"/><Relationship Id="rId1" Type="http://schemas.openxmlformats.org/officeDocument/2006/relationships/slideLayout" Target="../slideLayouts/slideLayout2.xml"/><Relationship Id="rId6" Type="http://schemas.openxmlformats.org/officeDocument/2006/relationships/hyperlink" Target="https://www.retebibliotecheinbook.it/" TargetMode="External"/><Relationship Id="rId5" Type="http://schemas.openxmlformats.org/officeDocument/2006/relationships/hyperlink" Target="http://sovrazonalecaa.org/libri-da-leggere/" TargetMode="External"/><Relationship Id="rId4" Type="http://schemas.openxmlformats.org/officeDocument/2006/relationships/hyperlink" Target="https://ausiliotecaonlinecom.com/libri-e-giochi-2" TargetMode="External"/></Relationships>
</file>

<file path=ppt/slides/_rels/slide77.xml.rels><?xml version="1.0" encoding="UTF-8" standalone="yes"?>
<Relationships xmlns="http://schemas.openxmlformats.org/package/2006/relationships"><Relationship Id="rId2" Type="http://schemas.openxmlformats.org/officeDocument/2006/relationships/hyperlink" Target="https://www.letmetalk.info/it"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976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D55736-8AA3-6559-AA6D-9CAD53FEA008}"/>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DFD4A88D-3454-FAC8-E5EA-ADA00BB152C6}"/>
              </a:ext>
            </a:extLst>
          </p:cNvPr>
          <p:cNvPicPr>
            <a:picLocks noChangeAspect="1"/>
          </p:cNvPicPr>
          <p:nvPr/>
        </p:nvPicPr>
        <p:blipFill>
          <a:blip r:embed="rId2"/>
          <a:stretch>
            <a:fillRect/>
          </a:stretch>
        </p:blipFill>
        <p:spPr>
          <a:xfrm>
            <a:off x="179427" y="306045"/>
            <a:ext cx="10434143" cy="6397777"/>
          </a:xfrm>
          <a:prstGeom prst="rect">
            <a:avLst/>
          </a:prstGeom>
        </p:spPr>
      </p:pic>
    </p:spTree>
    <p:extLst>
      <p:ext uri="{BB962C8B-B14F-4D97-AF65-F5344CB8AC3E}">
        <p14:creationId xmlns:p14="http://schemas.microsoft.com/office/powerpoint/2010/main" val="1660588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DBCB3A-CA82-CAF1-2BB5-F156C23A668D}"/>
              </a:ext>
            </a:extLst>
          </p:cNvPr>
          <p:cNvSpPr>
            <a:spLocks noGrp="1"/>
          </p:cNvSpPr>
          <p:nvPr>
            <p:ph type="title"/>
          </p:nvPr>
        </p:nvSpPr>
        <p:spPr/>
        <p:txBody>
          <a:bodyPr/>
          <a:lstStyle/>
          <a:p>
            <a:r>
              <a:rPr lang="it-IT" dirty="0"/>
              <a:t>AUSILI per la </a:t>
            </a:r>
            <a:r>
              <a:rPr lang="it-IT" dirty="0" err="1"/>
              <a:t>caa</a:t>
            </a:r>
            <a:endParaRPr lang="it-IT" dirty="0"/>
          </a:p>
        </p:txBody>
      </p:sp>
      <p:sp>
        <p:nvSpPr>
          <p:cNvPr id="3" name="Segnaposto contenuto 2">
            <a:extLst>
              <a:ext uri="{FF2B5EF4-FFF2-40B4-BE49-F238E27FC236}">
                <a16:creationId xmlns:a16="http://schemas.microsoft.com/office/drawing/2014/main" id="{8E4B50B7-30C3-AC6C-98A6-151D9A7CDE4D}"/>
              </a:ext>
            </a:extLst>
          </p:cNvPr>
          <p:cNvSpPr>
            <a:spLocks noGrp="1"/>
          </p:cNvSpPr>
          <p:nvPr>
            <p:ph idx="1"/>
          </p:nvPr>
        </p:nvSpPr>
        <p:spPr>
          <a:xfrm>
            <a:off x="1024128" y="1796144"/>
            <a:ext cx="9720073" cy="391886"/>
          </a:xfrm>
        </p:spPr>
        <p:txBody>
          <a:bodyPr>
            <a:normAutofit lnSpcReduction="10000"/>
          </a:bodyPr>
          <a:lstStyle/>
          <a:p>
            <a:r>
              <a:rPr lang="it-IT" dirty="0">
                <a:hlinkClick r:id="rId2"/>
              </a:rPr>
              <a:t>https://www.mondoausili.it/</a:t>
            </a:r>
            <a:r>
              <a:rPr lang="it-IT" dirty="0"/>
              <a:t> </a:t>
            </a:r>
          </a:p>
        </p:txBody>
      </p:sp>
      <p:pic>
        <p:nvPicPr>
          <p:cNvPr id="5" name="Immagine 4">
            <a:extLst>
              <a:ext uri="{FF2B5EF4-FFF2-40B4-BE49-F238E27FC236}">
                <a16:creationId xmlns:a16="http://schemas.microsoft.com/office/drawing/2014/main" id="{79653060-1F9A-19A8-D3CB-E9AEF756C08C}"/>
              </a:ext>
            </a:extLst>
          </p:cNvPr>
          <p:cNvPicPr>
            <a:picLocks noChangeAspect="1"/>
          </p:cNvPicPr>
          <p:nvPr/>
        </p:nvPicPr>
        <p:blipFill>
          <a:blip r:embed="rId3"/>
          <a:stretch>
            <a:fillRect/>
          </a:stretch>
        </p:blipFill>
        <p:spPr>
          <a:xfrm>
            <a:off x="1764094" y="2294924"/>
            <a:ext cx="10003364" cy="4014436"/>
          </a:xfrm>
          <a:prstGeom prst="rect">
            <a:avLst/>
          </a:prstGeom>
        </p:spPr>
      </p:pic>
    </p:spTree>
    <p:extLst>
      <p:ext uri="{BB962C8B-B14F-4D97-AF65-F5344CB8AC3E}">
        <p14:creationId xmlns:p14="http://schemas.microsoft.com/office/powerpoint/2010/main" val="107582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41A58-4AD5-59A7-D077-2459B51396D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8579F31-B5A0-9A3B-0062-1578CFA88634}"/>
              </a:ext>
            </a:extLst>
          </p:cNvPr>
          <p:cNvSpPr>
            <a:spLocks noGrp="1"/>
          </p:cNvSpPr>
          <p:nvPr>
            <p:ph type="title"/>
          </p:nvPr>
        </p:nvSpPr>
        <p:spPr/>
        <p:txBody>
          <a:bodyPr/>
          <a:lstStyle/>
          <a:p>
            <a:r>
              <a:rPr lang="it-IT" dirty="0"/>
              <a:t>STRUMENTI PER INIZIARE UN PERCORSO CAA</a:t>
            </a:r>
            <a:br>
              <a:rPr lang="it-IT" dirty="0"/>
            </a:br>
            <a:endParaRPr lang="it-IT" dirty="0"/>
          </a:p>
        </p:txBody>
      </p:sp>
      <p:sp>
        <p:nvSpPr>
          <p:cNvPr id="3" name="Segnaposto contenuto 2">
            <a:extLst>
              <a:ext uri="{FF2B5EF4-FFF2-40B4-BE49-F238E27FC236}">
                <a16:creationId xmlns:a16="http://schemas.microsoft.com/office/drawing/2014/main" id="{BF4BAB81-F3CA-C9E2-0A16-8F40273A9B65}"/>
              </a:ext>
            </a:extLst>
          </p:cNvPr>
          <p:cNvSpPr>
            <a:spLocks noGrp="1"/>
          </p:cNvSpPr>
          <p:nvPr>
            <p:ph idx="1"/>
          </p:nvPr>
        </p:nvSpPr>
        <p:spPr>
          <a:xfrm>
            <a:off x="1024128" y="1349829"/>
            <a:ext cx="9720073" cy="838201"/>
          </a:xfrm>
        </p:spPr>
        <p:txBody>
          <a:bodyPr>
            <a:normAutofit fontScale="77500" lnSpcReduction="20000"/>
          </a:bodyPr>
          <a:lstStyle/>
          <a:p>
            <a:r>
              <a:rPr lang="it-IT" dirty="0">
                <a:hlinkClick r:id="rId2"/>
              </a:rPr>
              <a:t>https://www.gaiaedizioni.it/catalogo/collana/93-leggo-scrivo-imparo-con-la-caa---il-mio-qu?catalogID=7</a:t>
            </a:r>
            <a:endParaRPr lang="it-IT" dirty="0"/>
          </a:p>
          <a:p>
            <a:r>
              <a:rPr lang="it-IT" dirty="0">
                <a:hlinkClick r:id="rId3"/>
              </a:rPr>
              <a:t>https://www.gaiaedizioni.it/catalogo/collana/62-leggo-scrivo-imparo-con-la-caa---prima-alf?catalogID=7</a:t>
            </a:r>
            <a:r>
              <a:rPr lang="it-IT" dirty="0"/>
              <a:t> </a:t>
            </a:r>
          </a:p>
          <a:p>
            <a:endParaRPr lang="it-IT" dirty="0"/>
          </a:p>
        </p:txBody>
      </p:sp>
      <p:pic>
        <p:nvPicPr>
          <p:cNvPr id="6" name="Immagine 5">
            <a:extLst>
              <a:ext uri="{FF2B5EF4-FFF2-40B4-BE49-F238E27FC236}">
                <a16:creationId xmlns:a16="http://schemas.microsoft.com/office/drawing/2014/main" id="{1531ADCE-3FFF-FAA1-CA1D-A6E9CAED4CA4}"/>
              </a:ext>
            </a:extLst>
          </p:cNvPr>
          <p:cNvPicPr>
            <a:picLocks noChangeAspect="1"/>
          </p:cNvPicPr>
          <p:nvPr/>
        </p:nvPicPr>
        <p:blipFill>
          <a:blip r:embed="rId4"/>
          <a:stretch>
            <a:fillRect/>
          </a:stretch>
        </p:blipFill>
        <p:spPr>
          <a:xfrm>
            <a:off x="772831" y="2439689"/>
            <a:ext cx="3287540" cy="4256190"/>
          </a:xfrm>
          <a:prstGeom prst="rect">
            <a:avLst/>
          </a:prstGeom>
        </p:spPr>
      </p:pic>
      <p:pic>
        <p:nvPicPr>
          <p:cNvPr id="8" name="Immagine 7">
            <a:extLst>
              <a:ext uri="{FF2B5EF4-FFF2-40B4-BE49-F238E27FC236}">
                <a16:creationId xmlns:a16="http://schemas.microsoft.com/office/drawing/2014/main" id="{8D8AA5D6-9A1B-B450-342B-B9A2EE0D741D}"/>
              </a:ext>
            </a:extLst>
          </p:cNvPr>
          <p:cNvPicPr>
            <a:picLocks noChangeAspect="1"/>
          </p:cNvPicPr>
          <p:nvPr/>
        </p:nvPicPr>
        <p:blipFill>
          <a:blip r:embed="rId5"/>
          <a:stretch>
            <a:fillRect/>
          </a:stretch>
        </p:blipFill>
        <p:spPr>
          <a:xfrm>
            <a:off x="4570425" y="2439688"/>
            <a:ext cx="6862148" cy="4069807"/>
          </a:xfrm>
          <a:prstGeom prst="rect">
            <a:avLst/>
          </a:prstGeom>
        </p:spPr>
      </p:pic>
    </p:spTree>
    <p:extLst>
      <p:ext uri="{BB962C8B-B14F-4D97-AF65-F5344CB8AC3E}">
        <p14:creationId xmlns:p14="http://schemas.microsoft.com/office/powerpoint/2010/main" val="892767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A8E4C-F822-FF5E-86B8-533FFA328BE4}"/>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47B38C15-5889-DD35-9E16-38F34D84FFFC}"/>
              </a:ext>
            </a:extLst>
          </p:cNvPr>
          <p:cNvPicPr>
            <a:picLocks noChangeAspect="1"/>
          </p:cNvPicPr>
          <p:nvPr/>
        </p:nvPicPr>
        <p:blipFill>
          <a:blip r:embed="rId2"/>
          <a:stretch>
            <a:fillRect/>
          </a:stretch>
        </p:blipFill>
        <p:spPr>
          <a:xfrm>
            <a:off x="270148" y="413539"/>
            <a:ext cx="9624966" cy="6254490"/>
          </a:xfrm>
          <a:prstGeom prst="rect">
            <a:avLst/>
          </a:prstGeom>
        </p:spPr>
      </p:pic>
    </p:spTree>
    <p:extLst>
      <p:ext uri="{BB962C8B-B14F-4D97-AF65-F5344CB8AC3E}">
        <p14:creationId xmlns:p14="http://schemas.microsoft.com/office/powerpoint/2010/main" val="1573126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4BAA1-2A63-2688-0F22-DDCB5723743A}"/>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0D9CC43E-31FA-36AD-014E-BEE1D82B6EDE}"/>
              </a:ext>
            </a:extLst>
          </p:cNvPr>
          <p:cNvPicPr>
            <a:picLocks noChangeAspect="1"/>
          </p:cNvPicPr>
          <p:nvPr/>
        </p:nvPicPr>
        <p:blipFill>
          <a:blip r:embed="rId2"/>
          <a:stretch>
            <a:fillRect/>
          </a:stretch>
        </p:blipFill>
        <p:spPr>
          <a:xfrm>
            <a:off x="566778" y="319648"/>
            <a:ext cx="10046793" cy="6435951"/>
          </a:xfrm>
          <a:prstGeom prst="rect">
            <a:avLst/>
          </a:prstGeom>
        </p:spPr>
      </p:pic>
    </p:spTree>
    <p:extLst>
      <p:ext uri="{BB962C8B-B14F-4D97-AF65-F5344CB8AC3E}">
        <p14:creationId xmlns:p14="http://schemas.microsoft.com/office/powerpoint/2010/main" val="299179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36ACF-4C53-5CCF-63A6-E6AF59732CA1}"/>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326D991F-6DAB-E6DC-D5E0-20CA6E82D4A3}"/>
              </a:ext>
            </a:extLst>
          </p:cNvPr>
          <p:cNvPicPr>
            <a:picLocks noChangeAspect="1"/>
          </p:cNvPicPr>
          <p:nvPr/>
        </p:nvPicPr>
        <p:blipFill>
          <a:blip r:embed="rId2"/>
          <a:stretch>
            <a:fillRect/>
          </a:stretch>
        </p:blipFill>
        <p:spPr>
          <a:xfrm>
            <a:off x="319133" y="254447"/>
            <a:ext cx="10218237" cy="6349105"/>
          </a:xfrm>
          <a:prstGeom prst="rect">
            <a:avLst/>
          </a:prstGeom>
        </p:spPr>
      </p:pic>
    </p:spTree>
    <p:extLst>
      <p:ext uri="{BB962C8B-B14F-4D97-AF65-F5344CB8AC3E}">
        <p14:creationId xmlns:p14="http://schemas.microsoft.com/office/powerpoint/2010/main" val="1382648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368BF0-C254-A8CD-5C12-216EBD27C734}"/>
              </a:ext>
            </a:extLst>
          </p:cNvPr>
          <p:cNvSpPr>
            <a:spLocks noGrp="1"/>
          </p:cNvSpPr>
          <p:nvPr>
            <p:ph type="title"/>
          </p:nvPr>
        </p:nvSpPr>
        <p:spPr>
          <a:xfrm>
            <a:off x="654014" y="715844"/>
            <a:ext cx="2317786" cy="481584"/>
          </a:xfrm>
        </p:spPr>
        <p:txBody>
          <a:bodyPr>
            <a:normAutofit fontScale="90000"/>
          </a:bodyPr>
          <a:lstStyle/>
          <a:p>
            <a:r>
              <a:rPr lang="it-IT" dirty="0"/>
              <a:t>Strumenti della </a:t>
            </a:r>
            <a:r>
              <a:rPr lang="it-IT" dirty="0" err="1"/>
              <a:t>caa</a:t>
            </a:r>
            <a:endParaRPr lang="it-IT" dirty="0"/>
          </a:p>
        </p:txBody>
      </p:sp>
      <p:pic>
        <p:nvPicPr>
          <p:cNvPr id="5" name="Segnaposto contenuto 4">
            <a:extLst>
              <a:ext uri="{FF2B5EF4-FFF2-40B4-BE49-F238E27FC236}">
                <a16:creationId xmlns:a16="http://schemas.microsoft.com/office/drawing/2014/main" id="{F79BB192-1709-4669-E1C5-8579129AC790}"/>
              </a:ext>
            </a:extLst>
          </p:cNvPr>
          <p:cNvPicPr>
            <a:picLocks noGrp="1" noChangeAspect="1"/>
          </p:cNvPicPr>
          <p:nvPr>
            <p:ph idx="1"/>
          </p:nvPr>
        </p:nvPicPr>
        <p:blipFill>
          <a:blip r:embed="rId2"/>
          <a:stretch>
            <a:fillRect/>
          </a:stretch>
        </p:blipFill>
        <p:spPr>
          <a:xfrm>
            <a:off x="3073812" y="359229"/>
            <a:ext cx="8944017" cy="5693228"/>
          </a:xfrm>
        </p:spPr>
      </p:pic>
    </p:spTree>
    <p:extLst>
      <p:ext uri="{BB962C8B-B14F-4D97-AF65-F5344CB8AC3E}">
        <p14:creationId xmlns:p14="http://schemas.microsoft.com/office/powerpoint/2010/main" val="2412015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B9BB5-BF59-5DB8-4BA3-50E11278313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6DFC569-30CD-2916-E8A0-C20CFD5E0E81}"/>
              </a:ext>
            </a:extLst>
          </p:cNvPr>
          <p:cNvSpPr>
            <a:spLocks noGrp="1"/>
          </p:cNvSpPr>
          <p:nvPr>
            <p:ph type="title"/>
          </p:nvPr>
        </p:nvSpPr>
        <p:spPr>
          <a:xfrm>
            <a:off x="654014" y="715844"/>
            <a:ext cx="2317786" cy="481584"/>
          </a:xfrm>
        </p:spPr>
        <p:txBody>
          <a:bodyPr>
            <a:normAutofit fontScale="90000"/>
          </a:bodyPr>
          <a:lstStyle/>
          <a:p>
            <a:r>
              <a:rPr lang="it-IT" dirty="0"/>
              <a:t>Strumenti della </a:t>
            </a:r>
            <a:r>
              <a:rPr lang="it-IT" dirty="0" err="1"/>
              <a:t>caa</a:t>
            </a:r>
            <a:endParaRPr lang="it-IT" dirty="0"/>
          </a:p>
        </p:txBody>
      </p:sp>
      <p:pic>
        <p:nvPicPr>
          <p:cNvPr id="7" name="Immagine 6">
            <a:extLst>
              <a:ext uri="{FF2B5EF4-FFF2-40B4-BE49-F238E27FC236}">
                <a16:creationId xmlns:a16="http://schemas.microsoft.com/office/drawing/2014/main" id="{1E0D8966-1B6D-9C9A-18A9-1D2E133B7B7B}"/>
              </a:ext>
            </a:extLst>
          </p:cNvPr>
          <p:cNvPicPr>
            <a:picLocks noChangeAspect="1"/>
          </p:cNvPicPr>
          <p:nvPr/>
        </p:nvPicPr>
        <p:blipFill>
          <a:blip r:embed="rId2"/>
          <a:stretch>
            <a:fillRect/>
          </a:stretch>
        </p:blipFill>
        <p:spPr>
          <a:xfrm>
            <a:off x="3668487" y="548639"/>
            <a:ext cx="7869500" cy="5925271"/>
          </a:xfrm>
          <a:prstGeom prst="rect">
            <a:avLst/>
          </a:prstGeom>
        </p:spPr>
      </p:pic>
    </p:spTree>
    <p:extLst>
      <p:ext uri="{BB962C8B-B14F-4D97-AF65-F5344CB8AC3E}">
        <p14:creationId xmlns:p14="http://schemas.microsoft.com/office/powerpoint/2010/main" val="6157174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9DF5-70AF-6B9E-2F4F-2EC50B53244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0700296-3A26-617B-0668-755B662B398C}"/>
              </a:ext>
            </a:extLst>
          </p:cNvPr>
          <p:cNvSpPr>
            <a:spLocks noGrp="1"/>
          </p:cNvSpPr>
          <p:nvPr>
            <p:ph type="title"/>
          </p:nvPr>
        </p:nvSpPr>
        <p:spPr>
          <a:xfrm>
            <a:off x="654014" y="715844"/>
            <a:ext cx="2317786" cy="481584"/>
          </a:xfrm>
        </p:spPr>
        <p:txBody>
          <a:bodyPr>
            <a:normAutofit fontScale="90000"/>
          </a:bodyPr>
          <a:lstStyle/>
          <a:p>
            <a:r>
              <a:rPr lang="it-IT" dirty="0"/>
              <a:t>Strumenti della </a:t>
            </a:r>
            <a:r>
              <a:rPr lang="it-IT" dirty="0" err="1"/>
              <a:t>caa</a:t>
            </a:r>
            <a:endParaRPr lang="it-IT" dirty="0"/>
          </a:p>
        </p:txBody>
      </p:sp>
      <p:pic>
        <p:nvPicPr>
          <p:cNvPr id="4" name="Immagine 3">
            <a:extLst>
              <a:ext uri="{FF2B5EF4-FFF2-40B4-BE49-F238E27FC236}">
                <a16:creationId xmlns:a16="http://schemas.microsoft.com/office/drawing/2014/main" id="{C70463DD-5AF4-3392-9A10-4C2B4D4CDB4B}"/>
              </a:ext>
            </a:extLst>
          </p:cNvPr>
          <p:cNvPicPr>
            <a:picLocks noChangeAspect="1"/>
          </p:cNvPicPr>
          <p:nvPr/>
        </p:nvPicPr>
        <p:blipFill>
          <a:blip r:embed="rId2"/>
          <a:stretch>
            <a:fillRect/>
          </a:stretch>
        </p:blipFill>
        <p:spPr>
          <a:xfrm>
            <a:off x="3276600" y="359996"/>
            <a:ext cx="8011156" cy="6247231"/>
          </a:xfrm>
          <a:prstGeom prst="rect">
            <a:avLst/>
          </a:prstGeom>
        </p:spPr>
      </p:pic>
    </p:spTree>
    <p:extLst>
      <p:ext uri="{BB962C8B-B14F-4D97-AF65-F5344CB8AC3E}">
        <p14:creationId xmlns:p14="http://schemas.microsoft.com/office/powerpoint/2010/main" val="461941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0AE19-7FAC-F236-B707-AA6CF069AA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01110E8-BFC4-12C4-AAAA-90272F90CE53}"/>
              </a:ext>
            </a:extLst>
          </p:cNvPr>
          <p:cNvSpPr>
            <a:spLocks noGrp="1"/>
          </p:cNvSpPr>
          <p:nvPr>
            <p:ph type="title"/>
          </p:nvPr>
        </p:nvSpPr>
        <p:spPr>
          <a:xfrm>
            <a:off x="654014" y="715844"/>
            <a:ext cx="2317786" cy="481584"/>
          </a:xfrm>
        </p:spPr>
        <p:txBody>
          <a:bodyPr>
            <a:normAutofit fontScale="90000"/>
          </a:bodyPr>
          <a:lstStyle/>
          <a:p>
            <a:r>
              <a:rPr lang="it-IT" dirty="0"/>
              <a:t>Strumenti della </a:t>
            </a:r>
            <a:r>
              <a:rPr lang="it-IT" dirty="0" err="1"/>
              <a:t>caa</a:t>
            </a:r>
            <a:endParaRPr lang="it-IT" dirty="0"/>
          </a:p>
        </p:txBody>
      </p:sp>
      <p:pic>
        <p:nvPicPr>
          <p:cNvPr id="5" name="Immagine 4">
            <a:extLst>
              <a:ext uri="{FF2B5EF4-FFF2-40B4-BE49-F238E27FC236}">
                <a16:creationId xmlns:a16="http://schemas.microsoft.com/office/drawing/2014/main" id="{DE14A84B-3A8F-588C-FA87-F6544B753FE9}"/>
              </a:ext>
            </a:extLst>
          </p:cNvPr>
          <p:cNvPicPr>
            <a:picLocks noChangeAspect="1"/>
          </p:cNvPicPr>
          <p:nvPr/>
        </p:nvPicPr>
        <p:blipFill>
          <a:blip r:embed="rId2"/>
          <a:stretch>
            <a:fillRect/>
          </a:stretch>
        </p:blipFill>
        <p:spPr>
          <a:xfrm>
            <a:off x="3744686" y="264762"/>
            <a:ext cx="7990722" cy="6440030"/>
          </a:xfrm>
          <a:prstGeom prst="rect">
            <a:avLst/>
          </a:prstGeom>
        </p:spPr>
      </p:pic>
    </p:spTree>
    <p:extLst>
      <p:ext uri="{BB962C8B-B14F-4D97-AF65-F5344CB8AC3E}">
        <p14:creationId xmlns:p14="http://schemas.microsoft.com/office/powerpoint/2010/main" val="3034590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434F0094-D32C-6AA4-F5B2-87AFDF0A5243}"/>
              </a:ext>
            </a:extLst>
          </p:cNvPr>
          <p:cNvPicPr>
            <a:picLocks noChangeAspect="1"/>
          </p:cNvPicPr>
          <p:nvPr/>
        </p:nvPicPr>
        <p:blipFill>
          <a:blip r:embed="rId2"/>
          <a:stretch>
            <a:fillRect/>
          </a:stretch>
        </p:blipFill>
        <p:spPr>
          <a:xfrm>
            <a:off x="7977329" y="405773"/>
            <a:ext cx="3639627" cy="1060796"/>
          </a:xfrm>
          <a:prstGeom prst="rect">
            <a:avLst/>
          </a:prstGeom>
        </p:spPr>
      </p:pic>
      <p:sp>
        <p:nvSpPr>
          <p:cNvPr id="2" name="Titolo 1">
            <a:extLst>
              <a:ext uri="{FF2B5EF4-FFF2-40B4-BE49-F238E27FC236}">
                <a16:creationId xmlns:a16="http://schemas.microsoft.com/office/drawing/2014/main" id="{BE83F711-B675-E244-2E03-31237FD6EE1F}"/>
              </a:ext>
            </a:extLst>
          </p:cNvPr>
          <p:cNvSpPr>
            <a:spLocks noGrp="1"/>
          </p:cNvSpPr>
          <p:nvPr>
            <p:ph type="title"/>
          </p:nvPr>
        </p:nvSpPr>
        <p:spPr>
          <a:xfrm>
            <a:off x="839071" y="2305159"/>
            <a:ext cx="9720072" cy="1499616"/>
          </a:xfrm>
        </p:spPr>
        <p:txBody>
          <a:bodyPr>
            <a:normAutofit/>
          </a:bodyPr>
          <a:lstStyle/>
          <a:p>
            <a:r>
              <a:rPr lang="it-IT" sz="3600" dirty="0"/>
              <a:t>CODICI COMUNICATIVI DELL’EDUCAZIONE LINGUISTICA</a:t>
            </a:r>
          </a:p>
        </p:txBody>
      </p:sp>
      <p:sp>
        <p:nvSpPr>
          <p:cNvPr id="3" name="Segnaposto contenuto 2">
            <a:extLst>
              <a:ext uri="{FF2B5EF4-FFF2-40B4-BE49-F238E27FC236}">
                <a16:creationId xmlns:a16="http://schemas.microsoft.com/office/drawing/2014/main" id="{45182F46-B80D-E9CD-E104-6E1DEB78FA16}"/>
              </a:ext>
            </a:extLst>
          </p:cNvPr>
          <p:cNvSpPr>
            <a:spLocks noGrp="1"/>
          </p:cNvSpPr>
          <p:nvPr>
            <p:ph idx="1"/>
          </p:nvPr>
        </p:nvSpPr>
        <p:spPr>
          <a:xfrm>
            <a:off x="1024128" y="4974770"/>
            <a:ext cx="9720073" cy="1334589"/>
          </a:xfrm>
        </p:spPr>
        <p:txBody>
          <a:bodyPr>
            <a:normAutofit lnSpcReduction="10000"/>
          </a:bodyPr>
          <a:lstStyle/>
          <a:p>
            <a:r>
              <a:rPr lang="it-IT" dirty="0"/>
              <a:t>Prof.ssa Chiara Pastore</a:t>
            </a:r>
          </a:p>
          <a:p>
            <a:endParaRPr lang="it-IT" dirty="0"/>
          </a:p>
          <a:p>
            <a:r>
              <a:rPr lang="it-IT" dirty="0"/>
              <a:t>Lezione 3</a:t>
            </a:r>
          </a:p>
        </p:txBody>
      </p:sp>
    </p:spTree>
    <p:extLst>
      <p:ext uri="{BB962C8B-B14F-4D97-AF65-F5344CB8AC3E}">
        <p14:creationId xmlns:p14="http://schemas.microsoft.com/office/powerpoint/2010/main" val="1224651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4C10C6-B014-AC19-78DA-72495E53A081}"/>
              </a:ext>
            </a:extLst>
          </p:cNvPr>
          <p:cNvSpPr>
            <a:spLocks noGrp="1"/>
          </p:cNvSpPr>
          <p:nvPr>
            <p:ph type="title"/>
          </p:nvPr>
        </p:nvSpPr>
        <p:spPr>
          <a:xfrm>
            <a:off x="1035013" y="634418"/>
            <a:ext cx="9720072" cy="1499616"/>
          </a:xfrm>
        </p:spPr>
        <p:txBody>
          <a:bodyPr/>
          <a:lstStyle/>
          <a:p>
            <a:r>
              <a:rPr lang="it-IT" dirty="0"/>
              <a:t>Regione lazio e assistenza alla </a:t>
            </a:r>
            <a:r>
              <a:rPr lang="it-IT" dirty="0" err="1"/>
              <a:t>disabilita’</a:t>
            </a:r>
            <a:endParaRPr lang="it-IT" dirty="0"/>
          </a:p>
        </p:txBody>
      </p:sp>
      <p:pic>
        <p:nvPicPr>
          <p:cNvPr id="5" name="Segnaposto contenuto 4">
            <a:extLst>
              <a:ext uri="{FF2B5EF4-FFF2-40B4-BE49-F238E27FC236}">
                <a16:creationId xmlns:a16="http://schemas.microsoft.com/office/drawing/2014/main" id="{277D15EB-C670-6069-C0AE-BEB8E8388C30}"/>
              </a:ext>
            </a:extLst>
          </p:cNvPr>
          <p:cNvPicPr>
            <a:picLocks noGrp="1" noChangeAspect="1"/>
          </p:cNvPicPr>
          <p:nvPr>
            <p:ph idx="1"/>
          </p:nvPr>
        </p:nvPicPr>
        <p:blipFill>
          <a:blip r:embed="rId2"/>
          <a:stretch>
            <a:fillRect/>
          </a:stretch>
        </p:blipFill>
        <p:spPr>
          <a:xfrm>
            <a:off x="611246" y="2161031"/>
            <a:ext cx="3993411" cy="2247057"/>
          </a:xfrm>
          <a:prstGeom prst="rect">
            <a:avLst/>
          </a:prstGeom>
        </p:spPr>
      </p:pic>
      <p:sp>
        <p:nvSpPr>
          <p:cNvPr id="7" name="CasellaDiTesto 6">
            <a:extLst>
              <a:ext uri="{FF2B5EF4-FFF2-40B4-BE49-F238E27FC236}">
                <a16:creationId xmlns:a16="http://schemas.microsoft.com/office/drawing/2014/main" id="{62AF0DA4-5E71-63F9-0481-D0B4648E1480}"/>
              </a:ext>
            </a:extLst>
          </p:cNvPr>
          <p:cNvSpPr txBox="1"/>
          <p:nvPr/>
        </p:nvSpPr>
        <p:spPr>
          <a:xfrm>
            <a:off x="4855029" y="2134034"/>
            <a:ext cx="6096000" cy="646331"/>
          </a:xfrm>
          <a:prstGeom prst="rect">
            <a:avLst/>
          </a:prstGeom>
          <a:noFill/>
        </p:spPr>
        <p:txBody>
          <a:bodyPr wrap="square">
            <a:spAutoFit/>
          </a:bodyPr>
          <a:lstStyle/>
          <a:p>
            <a:r>
              <a:rPr lang="it-IT" dirty="0">
                <a:hlinkClick r:id="rId3"/>
              </a:rPr>
              <a:t>https://www.regione.lazio.it/enti/formazione/assistenza-disabilita-integrazione/assistenza-specialistica</a:t>
            </a:r>
            <a:r>
              <a:rPr lang="it-IT" dirty="0"/>
              <a:t> </a:t>
            </a:r>
          </a:p>
        </p:txBody>
      </p:sp>
      <p:sp>
        <p:nvSpPr>
          <p:cNvPr id="9" name="CasellaDiTesto 8">
            <a:extLst>
              <a:ext uri="{FF2B5EF4-FFF2-40B4-BE49-F238E27FC236}">
                <a16:creationId xmlns:a16="http://schemas.microsoft.com/office/drawing/2014/main" id="{FF059B33-5188-0B06-63BD-AA493A69B622}"/>
              </a:ext>
            </a:extLst>
          </p:cNvPr>
          <p:cNvSpPr txBox="1"/>
          <p:nvPr/>
        </p:nvSpPr>
        <p:spPr>
          <a:xfrm>
            <a:off x="4855029" y="3105834"/>
            <a:ext cx="6096000" cy="646331"/>
          </a:xfrm>
          <a:prstGeom prst="rect">
            <a:avLst/>
          </a:prstGeom>
          <a:noFill/>
        </p:spPr>
        <p:txBody>
          <a:bodyPr wrap="square">
            <a:spAutoFit/>
          </a:bodyPr>
          <a:lstStyle/>
          <a:p>
            <a:r>
              <a:rPr lang="it-IT" dirty="0">
                <a:hlinkClick r:id="rId4"/>
              </a:rPr>
              <a:t>https://www.regione.lazio.it/enti/formazione/assistenza-disabilita-integrazione/metodiche-caa</a:t>
            </a:r>
            <a:r>
              <a:rPr lang="it-IT" dirty="0"/>
              <a:t> </a:t>
            </a:r>
          </a:p>
        </p:txBody>
      </p:sp>
      <p:sp>
        <p:nvSpPr>
          <p:cNvPr id="11" name="CasellaDiTesto 10">
            <a:extLst>
              <a:ext uri="{FF2B5EF4-FFF2-40B4-BE49-F238E27FC236}">
                <a16:creationId xmlns:a16="http://schemas.microsoft.com/office/drawing/2014/main" id="{6C432718-4B36-6D2C-3FC1-F89C6E4B3445}"/>
              </a:ext>
            </a:extLst>
          </p:cNvPr>
          <p:cNvSpPr txBox="1"/>
          <p:nvPr/>
        </p:nvSpPr>
        <p:spPr>
          <a:xfrm>
            <a:off x="4855029" y="4077634"/>
            <a:ext cx="6096000" cy="646331"/>
          </a:xfrm>
          <a:prstGeom prst="rect">
            <a:avLst/>
          </a:prstGeom>
          <a:noFill/>
        </p:spPr>
        <p:txBody>
          <a:bodyPr wrap="square">
            <a:spAutoFit/>
          </a:bodyPr>
          <a:lstStyle/>
          <a:p>
            <a:r>
              <a:rPr lang="it-IT" dirty="0">
                <a:hlinkClick r:id="rId5"/>
              </a:rPr>
              <a:t>https://www.regione.lazio.it/enti/formazione/assistenza-disabilita-integrazione/assistenza-sensoriale</a:t>
            </a:r>
            <a:r>
              <a:rPr lang="it-IT" dirty="0"/>
              <a:t> </a:t>
            </a:r>
          </a:p>
        </p:txBody>
      </p:sp>
      <p:pic>
        <p:nvPicPr>
          <p:cNvPr id="13" name="Immagine 12">
            <a:extLst>
              <a:ext uri="{FF2B5EF4-FFF2-40B4-BE49-F238E27FC236}">
                <a16:creationId xmlns:a16="http://schemas.microsoft.com/office/drawing/2014/main" id="{4410F332-C790-40F6-9044-B7E15C942AF9}"/>
              </a:ext>
            </a:extLst>
          </p:cNvPr>
          <p:cNvPicPr>
            <a:picLocks noChangeAspect="1"/>
          </p:cNvPicPr>
          <p:nvPr/>
        </p:nvPicPr>
        <p:blipFill>
          <a:blip r:embed="rId6"/>
          <a:stretch>
            <a:fillRect/>
          </a:stretch>
        </p:blipFill>
        <p:spPr>
          <a:xfrm>
            <a:off x="1718905" y="5155732"/>
            <a:ext cx="3436757" cy="1067849"/>
          </a:xfrm>
          <a:prstGeom prst="rect">
            <a:avLst/>
          </a:prstGeom>
        </p:spPr>
      </p:pic>
    </p:spTree>
    <p:extLst>
      <p:ext uri="{BB962C8B-B14F-4D97-AF65-F5344CB8AC3E}">
        <p14:creationId xmlns:p14="http://schemas.microsoft.com/office/powerpoint/2010/main" val="691521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2E2490-1965-0EBC-BBC8-33FF77F95645}"/>
              </a:ext>
            </a:extLst>
          </p:cNvPr>
          <p:cNvSpPr>
            <a:spLocks noGrp="1"/>
          </p:cNvSpPr>
          <p:nvPr>
            <p:ph type="title"/>
          </p:nvPr>
        </p:nvSpPr>
        <p:spPr/>
        <p:txBody>
          <a:bodyPr>
            <a:normAutofit/>
          </a:bodyPr>
          <a:lstStyle/>
          <a:p>
            <a:r>
              <a:rPr lang="it-IT" sz="1800" dirty="0">
                <a:hlinkClick r:id="rId2"/>
              </a:rPr>
              <a:t>https://www.erickson.it/it/tematica/autismo/letture-con-la-caa</a:t>
            </a:r>
            <a:r>
              <a:rPr lang="it-IT" sz="1800" dirty="0"/>
              <a:t> </a:t>
            </a:r>
          </a:p>
        </p:txBody>
      </p:sp>
      <p:pic>
        <p:nvPicPr>
          <p:cNvPr id="5" name="Segnaposto contenuto 4">
            <a:extLst>
              <a:ext uri="{FF2B5EF4-FFF2-40B4-BE49-F238E27FC236}">
                <a16:creationId xmlns:a16="http://schemas.microsoft.com/office/drawing/2014/main" id="{029CE051-7511-D5B4-96E5-E139F76CA2CD}"/>
              </a:ext>
            </a:extLst>
          </p:cNvPr>
          <p:cNvPicPr>
            <a:picLocks noGrp="1" noChangeAspect="1"/>
          </p:cNvPicPr>
          <p:nvPr>
            <p:ph idx="1"/>
          </p:nvPr>
        </p:nvPicPr>
        <p:blipFill>
          <a:blip r:embed="rId3"/>
          <a:stretch>
            <a:fillRect/>
          </a:stretch>
        </p:blipFill>
        <p:spPr>
          <a:xfrm>
            <a:off x="1178031" y="2207207"/>
            <a:ext cx="9150820" cy="3810196"/>
          </a:xfrm>
          <a:prstGeom prst="rect">
            <a:avLst/>
          </a:prstGeom>
        </p:spPr>
      </p:pic>
    </p:spTree>
    <p:extLst>
      <p:ext uri="{BB962C8B-B14F-4D97-AF65-F5344CB8AC3E}">
        <p14:creationId xmlns:p14="http://schemas.microsoft.com/office/powerpoint/2010/main" val="2650975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66D89C-BD5B-7457-849C-35669916CBC3}"/>
              </a:ext>
            </a:extLst>
          </p:cNvPr>
          <p:cNvSpPr>
            <a:spLocks noGrp="1"/>
          </p:cNvSpPr>
          <p:nvPr>
            <p:ph type="title"/>
          </p:nvPr>
        </p:nvSpPr>
        <p:spPr/>
        <p:txBody>
          <a:bodyPr>
            <a:normAutofit/>
          </a:bodyPr>
          <a:lstStyle/>
          <a:p>
            <a:r>
              <a:rPr lang="it-IT" sz="2000" dirty="0">
                <a:hlinkClick r:id="rId2"/>
              </a:rPr>
              <a:t>https://www.bibliotechediroma.it/opac/article/leggere-specialmente/lbs</a:t>
            </a:r>
            <a:r>
              <a:rPr lang="it-IT" sz="2000" dirty="0"/>
              <a:t> </a:t>
            </a:r>
            <a:br>
              <a:rPr lang="it-IT" sz="2000" dirty="0"/>
            </a:br>
            <a:br>
              <a:rPr lang="it-IT" sz="2000" dirty="0"/>
            </a:br>
            <a:r>
              <a:rPr lang="it-IT" sz="2000" dirty="0">
                <a:hlinkClick r:id="rId3"/>
              </a:rPr>
              <a:t>https://www.bibliotechediroma.it/opac/list/caa/651611301125</a:t>
            </a:r>
            <a:r>
              <a:rPr lang="it-IT" sz="2000" dirty="0"/>
              <a:t> </a:t>
            </a:r>
          </a:p>
        </p:txBody>
      </p:sp>
      <p:pic>
        <p:nvPicPr>
          <p:cNvPr id="5" name="Segnaposto contenuto 4">
            <a:extLst>
              <a:ext uri="{FF2B5EF4-FFF2-40B4-BE49-F238E27FC236}">
                <a16:creationId xmlns:a16="http://schemas.microsoft.com/office/drawing/2014/main" id="{EA8387C6-B447-CAFA-D09C-4D2333EE19B0}"/>
              </a:ext>
            </a:extLst>
          </p:cNvPr>
          <p:cNvPicPr>
            <a:picLocks noGrp="1" noChangeAspect="1"/>
          </p:cNvPicPr>
          <p:nvPr>
            <p:ph idx="1"/>
          </p:nvPr>
        </p:nvPicPr>
        <p:blipFill>
          <a:blip r:embed="rId4"/>
          <a:stretch>
            <a:fillRect/>
          </a:stretch>
        </p:blipFill>
        <p:spPr>
          <a:xfrm>
            <a:off x="8458008" y="1087831"/>
            <a:ext cx="3016405" cy="997001"/>
          </a:xfrm>
          <a:prstGeom prst="rect">
            <a:avLst/>
          </a:prstGeom>
        </p:spPr>
      </p:pic>
      <p:pic>
        <p:nvPicPr>
          <p:cNvPr id="7" name="Immagine 6">
            <a:extLst>
              <a:ext uri="{FF2B5EF4-FFF2-40B4-BE49-F238E27FC236}">
                <a16:creationId xmlns:a16="http://schemas.microsoft.com/office/drawing/2014/main" id="{97A0CFCB-4753-461A-EDBC-D7F1E6BFFD6F}"/>
              </a:ext>
            </a:extLst>
          </p:cNvPr>
          <p:cNvPicPr>
            <a:picLocks noChangeAspect="1"/>
          </p:cNvPicPr>
          <p:nvPr/>
        </p:nvPicPr>
        <p:blipFill>
          <a:blip r:embed="rId5"/>
          <a:stretch>
            <a:fillRect/>
          </a:stretch>
        </p:blipFill>
        <p:spPr>
          <a:xfrm>
            <a:off x="390232" y="2466925"/>
            <a:ext cx="11411536" cy="1924149"/>
          </a:xfrm>
          <a:prstGeom prst="rect">
            <a:avLst/>
          </a:prstGeom>
        </p:spPr>
      </p:pic>
      <p:pic>
        <p:nvPicPr>
          <p:cNvPr id="9" name="Immagine 8">
            <a:extLst>
              <a:ext uri="{FF2B5EF4-FFF2-40B4-BE49-F238E27FC236}">
                <a16:creationId xmlns:a16="http://schemas.microsoft.com/office/drawing/2014/main" id="{F5204010-D459-E670-3D44-C5A210697740}"/>
              </a:ext>
            </a:extLst>
          </p:cNvPr>
          <p:cNvPicPr>
            <a:picLocks noChangeAspect="1"/>
          </p:cNvPicPr>
          <p:nvPr/>
        </p:nvPicPr>
        <p:blipFill>
          <a:blip r:embed="rId6"/>
          <a:stretch>
            <a:fillRect/>
          </a:stretch>
        </p:blipFill>
        <p:spPr>
          <a:xfrm>
            <a:off x="1269751" y="4773167"/>
            <a:ext cx="6570737" cy="1616747"/>
          </a:xfrm>
          <a:prstGeom prst="rect">
            <a:avLst/>
          </a:prstGeom>
        </p:spPr>
      </p:pic>
    </p:spTree>
    <p:extLst>
      <p:ext uri="{BB962C8B-B14F-4D97-AF65-F5344CB8AC3E}">
        <p14:creationId xmlns:p14="http://schemas.microsoft.com/office/powerpoint/2010/main" val="401434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423402-E362-7C85-44EA-26CDA8CB52BB}"/>
              </a:ext>
            </a:extLst>
          </p:cNvPr>
          <p:cNvSpPr>
            <a:spLocks noGrp="1"/>
          </p:cNvSpPr>
          <p:nvPr>
            <p:ph type="title"/>
          </p:nvPr>
        </p:nvSpPr>
        <p:spPr/>
        <p:txBody>
          <a:bodyPr/>
          <a:lstStyle/>
          <a:p>
            <a:r>
              <a:rPr lang="it-IT" dirty="0"/>
              <a:t>Rete </a:t>
            </a:r>
            <a:r>
              <a:rPr lang="it-IT" dirty="0" err="1"/>
              <a:t>cts</a:t>
            </a:r>
            <a:r>
              <a:rPr lang="it-IT" dirty="0"/>
              <a:t> </a:t>
            </a:r>
            <a:r>
              <a:rPr lang="it-IT" dirty="0" err="1"/>
              <a:t>roma</a:t>
            </a:r>
            <a:br>
              <a:rPr lang="it-IT" dirty="0"/>
            </a:br>
            <a:r>
              <a:rPr lang="it-IT" sz="2400" dirty="0">
                <a:hlinkClick r:id="rId2"/>
              </a:rPr>
              <a:t>http://www.romacts.it/wp/</a:t>
            </a:r>
            <a:r>
              <a:rPr lang="it-IT" sz="2400" dirty="0"/>
              <a:t> </a:t>
            </a:r>
          </a:p>
        </p:txBody>
      </p:sp>
      <p:pic>
        <p:nvPicPr>
          <p:cNvPr id="5" name="Segnaposto contenuto 4">
            <a:extLst>
              <a:ext uri="{FF2B5EF4-FFF2-40B4-BE49-F238E27FC236}">
                <a16:creationId xmlns:a16="http://schemas.microsoft.com/office/drawing/2014/main" id="{EB1ADF9B-50AA-A692-8A96-9D3A32BD9D9D}"/>
              </a:ext>
            </a:extLst>
          </p:cNvPr>
          <p:cNvPicPr>
            <a:picLocks noGrp="1" noChangeAspect="1"/>
          </p:cNvPicPr>
          <p:nvPr>
            <p:ph idx="1"/>
          </p:nvPr>
        </p:nvPicPr>
        <p:blipFill>
          <a:blip r:embed="rId3"/>
          <a:stretch>
            <a:fillRect/>
          </a:stretch>
        </p:blipFill>
        <p:spPr>
          <a:xfrm>
            <a:off x="925966" y="2470343"/>
            <a:ext cx="9720262" cy="3958838"/>
          </a:xfrm>
          <a:prstGeom prst="rect">
            <a:avLst/>
          </a:prstGeom>
        </p:spPr>
      </p:pic>
    </p:spTree>
    <p:extLst>
      <p:ext uri="{BB962C8B-B14F-4D97-AF65-F5344CB8AC3E}">
        <p14:creationId xmlns:p14="http://schemas.microsoft.com/office/powerpoint/2010/main" val="455659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E6F1A3-5305-CE7F-F1A9-4D7ACA9169BA}"/>
              </a:ext>
            </a:extLst>
          </p:cNvPr>
          <p:cNvSpPr>
            <a:spLocks noGrp="1"/>
          </p:cNvSpPr>
          <p:nvPr>
            <p:ph type="title"/>
          </p:nvPr>
        </p:nvSpPr>
        <p:spPr/>
        <p:txBody>
          <a:bodyPr/>
          <a:lstStyle/>
          <a:p>
            <a:r>
              <a:rPr lang="it-IT" dirty="0" err="1"/>
              <a:t>Cts</a:t>
            </a:r>
            <a:r>
              <a:rPr lang="it-IT" dirty="0"/>
              <a:t> e tecnologie assistive</a:t>
            </a:r>
            <a:br>
              <a:rPr lang="it-IT" dirty="0"/>
            </a:br>
            <a:endParaRPr lang="it-IT" dirty="0"/>
          </a:p>
        </p:txBody>
      </p:sp>
      <p:sp>
        <p:nvSpPr>
          <p:cNvPr id="3" name="Segnaposto contenuto 2">
            <a:extLst>
              <a:ext uri="{FF2B5EF4-FFF2-40B4-BE49-F238E27FC236}">
                <a16:creationId xmlns:a16="http://schemas.microsoft.com/office/drawing/2014/main" id="{0A729F7B-1B38-8711-7A79-F413EF11817B}"/>
              </a:ext>
            </a:extLst>
          </p:cNvPr>
          <p:cNvSpPr>
            <a:spLocks noGrp="1"/>
          </p:cNvSpPr>
          <p:nvPr>
            <p:ph idx="1"/>
          </p:nvPr>
        </p:nvSpPr>
        <p:spPr/>
        <p:txBody>
          <a:bodyPr/>
          <a:lstStyle/>
          <a:p>
            <a:r>
              <a:rPr lang="it-IT" dirty="0">
                <a:hlinkClick r:id="rId2"/>
              </a:rPr>
              <a:t>https://www.atpromaistruzione.it/atp/wp-content/uploads/2024/11/Modulo-A-Elenco-ausili-strumenti-tecnologici.pdf</a:t>
            </a:r>
            <a:r>
              <a:rPr lang="it-IT" dirty="0"/>
              <a:t> </a:t>
            </a:r>
          </a:p>
          <a:p>
            <a:r>
              <a:rPr lang="it-IT" dirty="0">
                <a:hlinkClick r:id="rId3"/>
              </a:rPr>
              <a:t>https://www.icvoltalatina.edu.it/wp-content/uploads/2025/02/Allegato-2-Scheda-Progetto-2025.pdf</a:t>
            </a:r>
            <a:r>
              <a:rPr lang="it-IT" dirty="0"/>
              <a:t> </a:t>
            </a:r>
          </a:p>
        </p:txBody>
      </p:sp>
    </p:spTree>
    <p:extLst>
      <p:ext uri="{BB962C8B-B14F-4D97-AF65-F5344CB8AC3E}">
        <p14:creationId xmlns:p14="http://schemas.microsoft.com/office/powerpoint/2010/main" val="1703385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6F37F6-20B8-AB1F-5F77-1F1AD5762DD3}"/>
              </a:ext>
            </a:extLst>
          </p:cNvPr>
          <p:cNvSpPr>
            <a:spLocks noGrp="1"/>
          </p:cNvSpPr>
          <p:nvPr>
            <p:ph type="title"/>
          </p:nvPr>
        </p:nvSpPr>
        <p:spPr/>
        <p:txBody>
          <a:bodyPr/>
          <a:lstStyle/>
          <a:p>
            <a:r>
              <a:rPr lang="it-IT" dirty="0"/>
              <a:t>Didattica museale e </a:t>
            </a:r>
            <a:r>
              <a:rPr lang="it-IT" dirty="0" err="1"/>
              <a:t>caa</a:t>
            </a:r>
            <a:br>
              <a:rPr lang="it-IT" dirty="0"/>
            </a:br>
            <a:r>
              <a:rPr lang="it-IT" sz="2400" dirty="0">
                <a:hlinkClick r:id="rId2"/>
              </a:rPr>
              <a:t>https://www.museopertutti.org/</a:t>
            </a:r>
            <a:r>
              <a:rPr lang="it-IT" sz="2400" dirty="0"/>
              <a:t> </a:t>
            </a:r>
          </a:p>
        </p:txBody>
      </p:sp>
      <p:pic>
        <p:nvPicPr>
          <p:cNvPr id="5" name="Segnaposto contenuto 4">
            <a:extLst>
              <a:ext uri="{FF2B5EF4-FFF2-40B4-BE49-F238E27FC236}">
                <a16:creationId xmlns:a16="http://schemas.microsoft.com/office/drawing/2014/main" id="{9E204ACE-3B7C-DB49-D989-C092F3A275B5}"/>
              </a:ext>
            </a:extLst>
          </p:cNvPr>
          <p:cNvPicPr>
            <a:picLocks noGrp="1" noChangeAspect="1"/>
          </p:cNvPicPr>
          <p:nvPr>
            <p:ph idx="1"/>
          </p:nvPr>
        </p:nvPicPr>
        <p:blipFill>
          <a:blip r:embed="rId3"/>
          <a:stretch>
            <a:fillRect/>
          </a:stretch>
        </p:blipFill>
        <p:spPr>
          <a:xfrm>
            <a:off x="717113" y="2544330"/>
            <a:ext cx="10424075" cy="3900012"/>
          </a:xfrm>
          <a:prstGeom prst="rect">
            <a:avLst/>
          </a:prstGeom>
        </p:spPr>
      </p:pic>
    </p:spTree>
    <p:extLst>
      <p:ext uri="{BB962C8B-B14F-4D97-AF65-F5344CB8AC3E}">
        <p14:creationId xmlns:p14="http://schemas.microsoft.com/office/powerpoint/2010/main" val="1590659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156A5-5317-6FAD-1756-6CFFD77D570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E2E5293-5DC3-C75B-72F3-A0BD4D8DA7A8}"/>
              </a:ext>
            </a:extLst>
          </p:cNvPr>
          <p:cNvSpPr>
            <a:spLocks noGrp="1"/>
          </p:cNvSpPr>
          <p:nvPr>
            <p:ph type="title"/>
          </p:nvPr>
        </p:nvSpPr>
        <p:spPr/>
        <p:txBody>
          <a:bodyPr>
            <a:normAutofit/>
          </a:bodyPr>
          <a:lstStyle/>
          <a:p>
            <a:r>
              <a:rPr lang="it-IT" dirty="0"/>
              <a:t>Didattica museale e </a:t>
            </a:r>
            <a:r>
              <a:rPr lang="it-IT" dirty="0" err="1"/>
              <a:t>caa</a:t>
            </a:r>
            <a:br>
              <a:rPr lang="it-IT" dirty="0"/>
            </a:br>
            <a:r>
              <a:rPr lang="it-IT" sz="4000" dirty="0">
                <a:hlinkClick r:id="rId2"/>
              </a:rPr>
              <a:t>https://labilita.org/servizi/museo-per-tutti/</a:t>
            </a:r>
            <a:r>
              <a:rPr lang="it-IT" sz="4000" dirty="0"/>
              <a:t> </a:t>
            </a:r>
          </a:p>
        </p:txBody>
      </p:sp>
      <p:pic>
        <p:nvPicPr>
          <p:cNvPr id="7" name="Segnaposto contenuto 6">
            <a:extLst>
              <a:ext uri="{FF2B5EF4-FFF2-40B4-BE49-F238E27FC236}">
                <a16:creationId xmlns:a16="http://schemas.microsoft.com/office/drawing/2014/main" id="{3C3ACC59-994F-D3C1-E7A9-96155B54FADA}"/>
              </a:ext>
            </a:extLst>
          </p:cNvPr>
          <p:cNvPicPr>
            <a:picLocks noGrp="1" noChangeAspect="1"/>
          </p:cNvPicPr>
          <p:nvPr>
            <p:ph idx="1"/>
          </p:nvPr>
        </p:nvPicPr>
        <p:blipFill>
          <a:blip r:embed="rId3"/>
          <a:stretch>
            <a:fillRect/>
          </a:stretch>
        </p:blipFill>
        <p:spPr>
          <a:xfrm>
            <a:off x="1023938" y="2475147"/>
            <a:ext cx="9720262" cy="3644430"/>
          </a:xfrm>
          <a:prstGeom prst="rect">
            <a:avLst/>
          </a:prstGeom>
        </p:spPr>
      </p:pic>
    </p:spTree>
    <p:extLst>
      <p:ext uri="{BB962C8B-B14F-4D97-AF65-F5344CB8AC3E}">
        <p14:creationId xmlns:p14="http://schemas.microsoft.com/office/powerpoint/2010/main" val="1959217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21478-8B44-B14A-E93C-2AB1F9E5F7B2}"/>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5E97BB02-5217-85B6-0DB9-23ED4C3ACBF0}"/>
              </a:ext>
            </a:extLst>
          </p:cNvPr>
          <p:cNvPicPr>
            <a:picLocks noChangeAspect="1"/>
          </p:cNvPicPr>
          <p:nvPr/>
        </p:nvPicPr>
        <p:blipFill>
          <a:blip r:embed="rId2"/>
          <a:stretch>
            <a:fillRect/>
          </a:stretch>
        </p:blipFill>
        <p:spPr>
          <a:xfrm>
            <a:off x="1296129" y="209453"/>
            <a:ext cx="8751385" cy="6439093"/>
          </a:xfrm>
          <a:prstGeom prst="rect">
            <a:avLst/>
          </a:prstGeom>
        </p:spPr>
      </p:pic>
    </p:spTree>
    <p:extLst>
      <p:ext uri="{BB962C8B-B14F-4D97-AF65-F5344CB8AC3E}">
        <p14:creationId xmlns:p14="http://schemas.microsoft.com/office/powerpoint/2010/main" val="3997607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9BBEAE8A-66B8-02CF-ACF8-2DA0520C915D}"/>
              </a:ext>
            </a:extLst>
          </p:cNvPr>
          <p:cNvPicPr>
            <a:picLocks noChangeAspect="1"/>
          </p:cNvPicPr>
          <p:nvPr/>
        </p:nvPicPr>
        <p:blipFill>
          <a:blip r:embed="rId2"/>
          <a:stretch>
            <a:fillRect/>
          </a:stretch>
        </p:blipFill>
        <p:spPr>
          <a:xfrm>
            <a:off x="535489" y="125784"/>
            <a:ext cx="10404654" cy="6606431"/>
          </a:xfrm>
          <a:prstGeom prst="rect">
            <a:avLst/>
          </a:prstGeom>
        </p:spPr>
      </p:pic>
    </p:spTree>
    <p:extLst>
      <p:ext uri="{BB962C8B-B14F-4D97-AF65-F5344CB8AC3E}">
        <p14:creationId xmlns:p14="http://schemas.microsoft.com/office/powerpoint/2010/main" val="1049962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3E283-64A9-D5EC-023B-57B3281C509F}"/>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40FFB4DF-CE87-8CDD-39D3-2616D254DB09}"/>
              </a:ext>
            </a:extLst>
          </p:cNvPr>
          <p:cNvPicPr>
            <a:picLocks noChangeAspect="1"/>
          </p:cNvPicPr>
          <p:nvPr/>
        </p:nvPicPr>
        <p:blipFill>
          <a:blip r:embed="rId2"/>
          <a:stretch>
            <a:fillRect/>
          </a:stretch>
        </p:blipFill>
        <p:spPr>
          <a:xfrm>
            <a:off x="659312" y="349138"/>
            <a:ext cx="9813670" cy="6073433"/>
          </a:xfrm>
          <a:prstGeom prst="rect">
            <a:avLst/>
          </a:prstGeom>
        </p:spPr>
      </p:pic>
    </p:spTree>
    <p:extLst>
      <p:ext uri="{BB962C8B-B14F-4D97-AF65-F5344CB8AC3E}">
        <p14:creationId xmlns:p14="http://schemas.microsoft.com/office/powerpoint/2010/main" val="969269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CB24162-3AEA-070D-4DDF-41EAFF5F53DB}"/>
              </a:ext>
            </a:extLst>
          </p:cNvPr>
          <p:cNvPicPr>
            <a:picLocks noChangeAspect="1"/>
          </p:cNvPicPr>
          <p:nvPr/>
        </p:nvPicPr>
        <p:blipFill>
          <a:blip r:embed="rId2"/>
          <a:stretch>
            <a:fillRect/>
          </a:stretch>
        </p:blipFill>
        <p:spPr>
          <a:xfrm>
            <a:off x="908422" y="0"/>
            <a:ext cx="4725790" cy="1572106"/>
          </a:xfrm>
          <a:prstGeom prst="rect">
            <a:avLst/>
          </a:prstGeom>
        </p:spPr>
      </p:pic>
      <p:pic>
        <p:nvPicPr>
          <p:cNvPr id="7" name="Immagine 6">
            <a:extLst>
              <a:ext uri="{FF2B5EF4-FFF2-40B4-BE49-F238E27FC236}">
                <a16:creationId xmlns:a16="http://schemas.microsoft.com/office/drawing/2014/main" id="{CD6A0067-1E67-1F2D-C1CC-4DB696E1E768}"/>
              </a:ext>
            </a:extLst>
          </p:cNvPr>
          <p:cNvPicPr>
            <a:picLocks noChangeAspect="1"/>
          </p:cNvPicPr>
          <p:nvPr/>
        </p:nvPicPr>
        <p:blipFill>
          <a:blip r:embed="rId3"/>
          <a:stretch>
            <a:fillRect/>
          </a:stretch>
        </p:blipFill>
        <p:spPr>
          <a:xfrm>
            <a:off x="5634212" y="1587936"/>
            <a:ext cx="6722795" cy="1289983"/>
          </a:xfrm>
          <a:prstGeom prst="rect">
            <a:avLst/>
          </a:prstGeom>
        </p:spPr>
      </p:pic>
      <p:pic>
        <p:nvPicPr>
          <p:cNvPr id="9" name="Immagine 8">
            <a:extLst>
              <a:ext uri="{FF2B5EF4-FFF2-40B4-BE49-F238E27FC236}">
                <a16:creationId xmlns:a16="http://schemas.microsoft.com/office/drawing/2014/main" id="{FB2BD74B-9816-A2C2-83BB-C94176608166}"/>
              </a:ext>
            </a:extLst>
          </p:cNvPr>
          <p:cNvPicPr>
            <a:picLocks noChangeAspect="1"/>
          </p:cNvPicPr>
          <p:nvPr/>
        </p:nvPicPr>
        <p:blipFill>
          <a:blip r:embed="rId4"/>
          <a:stretch>
            <a:fillRect/>
          </a:stretch>
        </p:blipFill>
        <p:spPr>
          <a:xfrm>
            <a:off x="347450" y="2012473"/>
            <a:ext cx="4633029" cy="1572106"/>
          </a:xfrm>
          <a:prstGeom prst="rect">
            <a:avLst/>
          </a:prstGeom>
        </p:spPr>
      </p:pic>
      <p:pic>
        <p:nvPicPr>
          <p:cNvPr id="11" name="Immagine 10">
            <a:extLst>
              <a:ext uri="{FF2B5EF4-FFF2-40B4-BE49-F238E27FC236}">
                <a16:creationId xmlns:a16="http://schemas.microsoft.com/office/drawing/2014/main" id="{2D553522-B090-B46F-B80D-F8750EE12627}"/>
              </a:ext>
            </a:extLst>
          </p:cNvPr>
          <p:cNvPicPr>
            <a:picLocks noChangeAspect="1"/>
          </p:cNvPicPr>
          <p:nvPr/>
        </p:nvPicPr>
        <p:blipFill>
          <a:blip r:embed="rId5"/>
          <a:stretch>
            <a:fillRect/>
          </a:stretch>
        </p:blipFill>
        <p:spPr>
          <a:xfrm>
            <a:off x="1725818" y="5111752"/>
            <a:ext cx="7816787" cy="1289983"/>
          </a:xfrm>
          <a:prstGeom prst="rect">
            <a:avLst/>
          </a:prstGeom>
        </p:spPr>
      </p:pic>
      <p:pic>
        <p:nvPicPr>
          <p:cNvPr id="13" name="Immagine 12">
            <a:extLst>
              <a:ext uri="{FF2B5EF4-FFF2-40B4-BE49-F238E27FC236}">
                <a16:creationId xmlns:a16="http://schemas.microsoft.com/office/drawing/2014/main" id="{5929378B-837E-BF3B-D138-130198EB49CE}"/>
              </a:ext>
            </a:extLst>
          </p:cNvPr>
          <p:cNvPicPr>
            <a:picLocks noChangeAspect="1"/>
          </p:cNvPicPr>
          <p:nvPr/>
        </p:nvPicPr>
        <p:blipFill>
          <a:blip r:embed="rId6"/>
          <a:stretch>
            <a:fillRect/>
          </a:stretch>
        </p:blipFill>
        <p:spPr>
          <a:xfrm>
            <a:off x="4951860" y="3584579"/>
            <a:ext cx="6651100" cy="1289983"/>
          </a:xfrm>
          <a:prstGeom prst="rect">
            <a:avLst/>
          </a:prstGeom>
        </p:spPr>
      </p:pic>
    </p:spTree>
    <p:extLst>
      <p:ext uri="{BB962C8B-B14F-4D97-AF65-F5344CB8AC3E}">
        <p14:creationId xmlns:p14="http://schemas.microsoft.com/office/powerpoint/2010/main" val="1181770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422A5-C397-3F0B-6B5D-D9A1CDF86925}"/>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63F094F6-787F-FF36-DA80-411D05B1069B}"/>
              </a:ext>
            </a:extLst>
          </p:cNvPr>
          <p:cNvPicPr>
            <a:picLocks noChangeAspect="1"/>
          </p:cNvPicPr>
          <p:nvPr/>
        </p:nvPicPr>
        <p:blipFill>
          <a:blip r:embed="rId2"/>
          <a:stretch>
            <a:fillRect/>
          </a:stretch>
        </p:blipFill>
        <p:spPr>
          <a:xfrm>
            <a:off x="696498" y="177660"/>
            <a:ext cx="8763188" cy="6511535"/>
          </a:xfrm>
          <a:prstGeom prst="rect">
            <a:avLst/>
          </a:prstGeom>
        </p:spPr>
      </p:pic>
    </p:spTree>
    <p:extLst>
      <p:ext uri="{BB962C8B-B14F-4D97-AF65-F5344CB8AC3E}">
        <p14:creationId xmlns:p14="http://schemas.microsoft.com/office/powerpoint/2010/main" val="3848993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1B58E-3F3B-D041-15CE-FEB1948DC592}"/>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0C436C75-091E-3822-D0E5-3B98069130A9}"/>
              </a:ext>
            </a:extLst>
          </p:cNvPr>
          <p:cNvPicPr>
            <a:picLocks noChangeAspect="1"/>
          </p:cNvPicPr>
          <p:nvPr/>
        </p:nvPicPr>
        <p:blipFill>
          <a:blip r:embed="rId2"/>
          <a:stretch>
            <a:fillRect/>
          </a:stretch>
        </p:blipFill>
        <p:spPr>
          <a:xfrm>
            <a:off x="611678" y="417172"/>
            <a:ext cx="10390220" cy="6136028"/>
          </a:xfrm>
          <a:prstGeom prst="rect">
            <a:avLst/>
          </a:prstGeom>
        </p:spPr>
      </p:pic>
    </p:spTree>
    <p:extLst>
      <p:ext uri="{BB962C8B-B14F-4D97-AF65-F5344CB8AC3E}">
        <p14:creationId xmlns:p14="http://schemas.microsoft.com/office/powerpoint/2010/main" val="4021402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3CC18B1D-19E7-275C-1E1A-9E9EE7E067B6}"/>
              </a:ext>
            </a:extLst>
          </p:cNvPr>
          <p:cNvPicPr>
            <a:picLocks noGrp="1" noChangeAspect="1"/>
          </p:cNvPicPr>
          <p:nvPr>
            <p:ph idx="1"/>
          </p:nvPr>
        </p:nvPicPr>
        <p:blipFill>
          <a:blip r:embed="rId2"/>
          <a:stretch>
            <a:fillRect/>
          </a:stretch>
        </p:blipFill>
        <p:spPr>
          <a:xfrm>
            <a:off x="1447800" y="131607"/>
            <a:ext cx="7744734" cy="6594786"/>
          </a:xfrm>
        </p:spPr>
      </p:pic>
    </p:spTree>
    <p:extLst>
      <p:ext uri="{BB962C8B-B14F-4D97-AF65-F5344CB8AC3E}">
        <p14:creationId xmlns:p14="http://schemas.microsoft.com/office/powerpoint/2010/main" val="7458417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A6F1064-FAA6-9271-F196-6129D7DCF191}"/>
              </a:ext>
            </a:extLst>
          </p:cNvPr>
          <p:cNvPicPr>
            <a:picLocks noChangeAspect="1"/>
          </p:cNvPicPr>
          <p:nvPr/>
        </p:nvPicPr>
        <p:blipFill>
          <a:blip r:embed="rId2"/>
          <a:stretch>
            <a:fillRect/>
          </a:stretch>
        </p:blipFill>
        <p:spPr>
          <a:xfrm>
            <a:off x="2299468" y="152363"/>
            <a:ext cx="6844531" cy="6553274"/>
          </a:xfrm>
          <a:prstGeom prst="rect">
            <a:avLst/>
          </a:prstGeom>
        </p:spPr>
      </p:pic>
    </p:spTree>
    <p:extLst>
      <p:ext uri="{BB962C8B-B14F-4D97-AF65-F5344CB8AC3E}">
        <p14:creationId xmlns:p14="http://schemas.microsoft.com/office/powerpoint/2010/main" val="29422259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3ACCB-978D-FDCA-7229-73DBE2066622}"/>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75793E81-29C1-3B63-03DB-0E6C6A202AA9}"/>
              </a:ext>
            </a:extLst>
          </p:cNvPr>
          <p:cNvPicPr>
            <a:picLocks noChangeAspect="1"/>
          </p:cNvPicPr>
          <p:nvPr/>
        </p:nvPicPr>
        <p:blipFill>
          <a:blip r:embed="rId2"/>
          <a:stretch>
            <a:fillRect/>
          </a:stretch>
        </p:blipFill>
        <p:spPr>
          <a:xfrm>
            <a:off x="1673071" y="686611"/>
            <a:ext cx="8231741" cy="5148132"/>
          </a:xfrm>
          <a:prstGeom prst="rect">
            <a:avLst/>
          </a:prstGeom>
        </p:spPr>
      </p:pic>
    </p:spTree>
    <p:extLst>
      <p:ext uri="{BB962C8B-B14F-4D97-AF65-F5344CB8AC3E}">
        <p14:creationId xmlns:p14="http://schemas.microsoft.com/office/powerpoint/2010/main" val="1138996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83F5E4-A2CA-2A66-35F7-11BD802A6F1B}"/>
              </a:ext>
            </a:extLst>
          </p:cNvPr>
          <p:cNvSpPr>
            <a:spLocks noGrp="1"/>
          </p:cNvSpPr>
          <p:nvPr>
            <p:ph type="title"/>
          </p:nvPr>
        </p:nvSpPr>
        <p:spPr/>
        <p:txBody>
          <a:bodyPr/>
          <a:lstStyle/>
          <a:p>
            <a:r>
              <a:rPr lang="it-IT" dirty="0" err="1"/>
              <a:t>Caa</a:t>
            </a:r>
            <a:r>
              <a:rPr lang="it-IT" dirty="0"/>
              <a:t> e disturbo dello spettro autistico</a:t>
            </a:r>
          </a:p>
        </p:txBody>
      </p:sp>
      <p:pic>
        <p:nvPicPr>
          <p:cNvPr id="8" name="Segnaposto contenuto 7">
            <a:extLst>
              <a:ext uri="{FF2B5EF4-FFF2-40B4-BE49-F238E27FC236}">
                <a16:creationId xmlns:a16="http://schemas.microsoft.com/office/drawing/2014/main" id="{0950CD1D-1B1D-5013-E5A5-CB46522526E9}"/>
              </a:ext>
            </a:extLst>
          </p:cNvPr>
          <p:cNvPicPr>
            <a:picLocks noGrp="1" noChangeAspect="1"/>
          </p:cNvPicPr>
          <p:nvPr>
            <p:ph idx="1"/>
          </p:nvPr>
        </p:nvPicPr>
        <p:blipFill>
          <a:blip r:embed="rId2"/>
          <a:stretch>
            <a:fillRect/>
          </a:stretch>
        </p:blipFill>
        <p:spPr>
          <a:xfrm>
            <a:off x="1654821" y="1862505"/>
            <a:ext cx="8344597" cy="4821323"/>
          </a:xfrm>
        </p:spPr>
      </p:pic>
    </p:spTree>
    <p:extLst>
      <p:ext uri="{BB962C8B-B14F-4D97-AF65-F5344CB8AC3E}">
        <p14:creationId xmlns:p14="http://schemas.microsoft.com/office/powerpoint/2010/main" val="4038882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689ED-84F7-7C8A-B77C-B9244485D9F5}"/>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14F29609-3D24-DB9A-ABDB-3956B12CB93F}"/>
              </a:ext>
            </a:extLst>
          </p:cNvPr>
          <p:cNvPicPr>
            <a:picLocks noChangeAspect="1"/>
          </p:cNvPicPr>
          <p:nvPr/>
        </p:nvPicPr>
        <p:blipFill>
          <a:blip r:embed="rId2"/>
          <a:stretch>
            <a:fillRect/>
          </a:stretch>
        </p:blipFill>
        <p:spPr>
          <a:xfrm>
            <a:off x="590357" y="207619"/>
            <a:ext cx="10948500" cy="6539459"/>
          </a:xfrm>
          <a:prstGeom prst="rect">
            <a:avLst/>
          </a:prstGeom>
        </p:spPr>
      </p:pic>
    </p:spTree>
    <p:extLst>
      <p:ext uri="{BB962C8B-B14F-4D97-AF65-F5344CB8AC3E}">
        <p14:creationId xmlns:p14="http://schemas.microsoft.com/office/powerpoint/2010/main" val="15653907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B4CFC-8510-880B-FEFF-450EB8C9C7B3}"/>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0AB848B5-D700-62E1-EDD5-5EF88C82B326}"/>
              </a:ext>
            </a:extLst>
          </p:cNvPr>
          <p:cNvPicPr>
            <a:picLocks noChangeAspect="1"/>
          </p:cNvPicPr>
          <p:nvPr/>
        </p:nvPicPr>
        <p:blipFill>
          <a:blip r:embed="rId2"/>
          <a:stretch>
            <a:fillRect/>
          </a:stretch>
        </p:blipFill>
        <p:spPr>
          <a:xfrm>
            <a:off x="524597" y="0"/>
            <a:ext cx="9795060" cy="6833364"/>
          </a:xfrm>
          <a:prstGeom prst="rect">
            <a:avLst/>
          </a:prstGeom>
        </p:spPr>
      </p:pic>
    </p:spTree>
    <p:extLst>
      <p:ext uri="{BB962C8B-B14F-4D97-AF65-F5344CB8AC3E}">
        <p14:creationId xmlns:p14="http://schemas.microsoft.com/office/powerpoint/2010/main" val="3308659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CD931-84B3-5051-A2CA-CA2540B70C32}"/>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8B095D93-BCA8-88EB-AF9F-9B539554EC52}"/>
              </a:ext>
            </a:extLst>
          </p:cNvPr>
          <p:cNvPicPr>
            <a:picLocks noChangeAspect="1"/>
          </p:cNvPicPr>
          <p:nvPr/>
        </p:nvPicPr>
        <p:blipFill>
          <a:blip r:embed="rId2"/>
          <a:stretch>
            <a:fillRect/>
          </a:stretch>
        </p:blipFill>
        <p:spPr>
          <a:xfrm>
            <a:off x="244779" y="250272"/>
            <a:ext cx="11702441" cy="6063441"/>
          </a:xfrm>
          <a:prstGeom prst="rect">
            <a:avLst/>
          </a:prstGeom>
        </p:spPr>
      </p:pic>
    </p:spTree>
    <p:extLst>
      <p:ext uri="{BB962C8B-B14F-4D97-AF65-F5344CB8AC3E}">
        <p14:creationId xmlns:p14="http://schemas.microsoft.com/office/powerpoint/2010/main" val="16667286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83AE0-3AF0-B0EF-2A40-6559EF58EB56}"/>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45DCBEBD-32CC-0659-E7F6-98C917F06469}"/>
              </a:ext>
            </a:extLst>
          </p:cNvPr>
          <p:cNvPicPr>
            <a:picLocks noChangeAspect="1"/>
          </p:cNvPicPr>
          <p:nvPr/>
        </p:nvPicPr>
        <p:blipFill>
          <a:blip r:embed="rId2"/>
          <a:stretch>
            <a:fillRect/>
          </a:stretch>
        </p:blipFill>
        <p:spPr>
          <a:xfrm>
            <a:off x="809027" y="161815"/>
            <a:ext cx="8541802" cy="6493711"/>
          </a:xfrm>
          <a:prstGeom prst="rect">
            <a:avLst/>
          </a:prstGeom>
        </p:spPr>
      </p:pic>
    </p:spTree>
    <p:extLst>
      <p:ext uri="{BB962C8B-B14F-4D97-AF65-F5344CB8AC3E}">
        <p14:creationId xmlns:p14="http://schemas.microsoft.com/office/powerpoint/2010/main" val="3853691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B7B50-82D2-3353-5057-BC05BB20AFDC}"/>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9A1849A0-33E2-0956-47FF-837DE405CDEB}"/>
              </a:ext>
            </a:extLst>
          </p:cNvPr>
          <p:cNvPicPr>
            <a:picLocks noChangeAspect="1"/>
          </p:cNvPicPr>
          <p:nvPr/>
        </p:nvPicPr>
        <p:blipFill>
          <a:blip r:embed="rId2"/>
          <a:stretch>
            <a:fillRect/>
          </a:stretch>
        </p:blipFill>
        <p:spPr>
          <a:xfrm>
            <a:off x="428435" y="30341"/>
            <a:ext cx="10903594" cy="6827659"/>
          </a:xfrm>
          <a:prstGeom prst="rect">
            <a:avLst/>
          </a:prstGeom>
        </p:spPr>
      </p:pic>
    </p:spTree>
    <p:extLst>
      <p:ext uri="{BB962C8B-B14F-4D97-AF65-F5344CB8AC3E}">
        <p14:creationId xmlns:p14="http://schemas.microsoft.com/office/powerpoint/2010/main" val="2310699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6591-9764-BBA1-CAA2-DEFB6026181D}"/>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726FBD55-C719-3013-649E-68352FA17B2B}"/>
              </a:ext>
            </a:extLst>
          </p:cNvPr>
          <p:cNvPicPr>
            <a:picLocks noChangeAspect="1"/>
          </p:cNvPicPr>
          <p:nvPr/>
        </p:nvPicPr>
        <p:blipFill>
          <a:blip r:embed="rId2"/>
          <a:stretch>
            <a:fillRect/>
          </a:stretch>
        </p:blipFill>
        <p:spPr>
          <a:xfrm>
            <a:off x="493764" y="192677"/>
            <a:ext cx="11117395" cy="5772693"/>
          </a:xfrm>
          <a:prstGeom prst="rect">
            <a:avLst/>
          </a:prstGeom>
        </p:spPr>
      </p:pic>
    </p:spTree>
    <p:extLst>
      <p:ext uri="{BB962C8B-B14F-4D97-AF65-F5344CB8AC3E}">
        <p14:creationId xmlns:p14="http://schemas.microsoft.com/office/powerpoint/2010/main" val="436231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A8BDE-C05E-0998-9E5D-8409CC821828}"/>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FACF37E9-498F-0FF8-5AE4-F6413B7EB894}"/>
              </a:ext>
            </a:extLst>
          </p:cNvPr>
          <p:cNvPicPr>
            <a:picLocks noChangeAspect="1"/>
          </p:cNvPicPr>
          <p:nvPr/>
        </p:nvPicPr>
        <p:blipFill>
          <a:blip r:embed="rId2"/>
          <a:stretch>
            <a:fillRect/>
          </a:stretch>
        </p:blipFill>
        <p:spPr>
          <a:xfrm>
            <a:off x="622622" y="142729"/>
            <a:ext cx="5978593" cy="6617300"/>
          </a:xfrm>
          <a:prstGeom prst="rect">
            <a:avLst/>
          </a:prstGeom>
        </p:spPr>
      </p:pic>
    </p:spTree>
    <p:extLst>
      <p:ext uri="{BB962C8B-B14F-4D97-AF65-F5344CB8AC3E}">
        <p14:creationId xmlns:p14="http://schemas.microsoft.com/office/powerpoint/2010/main" val="34629671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F08CB-24E0-99A4-445A-8C06CA2DDE5D}"/>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01FA1249-F337-B057-7671-18DB9342A973}"/>
              </a:ext>
            </a:extLst>
          </p:cNvPr>
          <p:cNvPicPr>
            <a:picLocks noChangeAspect="1"/>
          </p:cNvPicPr>
          <p:nvPr/>
        </p:nvPicPr>
        <p:blipFill>
          <a:blip r:embed="rId2"/>
          <a:stretch>
            <a:fillRect/>
          </a:stretch>
        </p:blipFill>
        <p:spPr>
          <a:xfrm>
            <a:off x="286944" y="0"/>
            <a:ext cx="8293207" cy="6858000"/>
          </a:xfrm>
          <a:prstGeom prst="rect">
            <a:avLst/>
          </a:prstGeom>
        </p:spPr>
      </p:pic>
    </p:spTree>
    <p:extLst>
      <p:ext uri="{BB962C8B-B14F-4D97-AF65-F5344CB8AC3E}">
        <p14:creationId xmlns:p14="http://schemas.microsoft.com/office/powerpoint/2010/main" val="2093600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B55F82C0-8865-5130-8C9A-01239D3AF929}"/>
              </a:ext>
            </a:extLst>
          </p:cNvPr>
          <p:cNvPicPr>
            <a:picLocks noChangeAspect="1"/>
          </p:cNvPicPr>
          <p:nvPr/>
        </p:nvPicPr>
        <p:blipFill>
          <a:blip r:embed="rId2"/>
          <a:stretch>
            <a:fillRect/>
          </a:stretch>
        </p:blipFill>
        <p:spPr>
          <a:xfrm>
            <a:off x="1615040" y="125232"/>
            <a:ext cx="6364187" cy="6732768"/>
          </a:xfrm>
          <a:prstGeom prst="rect">
            <a:avLst/>
          </a:prstGeom>
        </p:spPr>
      </p:pic>
    </p:spTree>
    <p:extLst>
      <p:ext uri="{BB962C8B-B14F-4D97-AF65-F5344CB8AC3E}">
        <p14:creationId xmlns:p14="http://schemas.microsoft.com/office/powerpoint/2010/main" val="2647720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12F5-08C3-22D2-A798-828B13B8D24A}"/>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791A86BF-52DA-4AF7-2BD3-DE55D85E24FC}"/>
              </a:ext>
            </a:extLst>
          </p:cNvPr>
          <p:cNvPicPr>
            <a:picLocks noChangeAspect="1"/>
          </p:cNvPicPr>
          <p:nvPr/>
        </p:nvPicPr>
        <p:blipFill>
          <a:blip r:embed="rId2"/>
          <a:stretch>
            <a:fillRect/>
          </a:stretch>
        </p:blipFill>
        <p:spPr>
          <a:xfrm>
            <a:off x="1685808" y="311036"/>
            <a:ext cx="6848592" cy="6628901"/>
          </a:xfrm>
          <a:prstGeom prst="rect">
            <a:avLst/>
          </a:prstGeom>
        </p:spPr>
      </p:pic>
    </p:spTree>
    <p:extLst>
      <p:ext uri="{BB962C8B-B14F-4D97-AF65-F5344CB8AC3E}">
        <p14:creationId xmlns:p14="http://schemas.microsoft.com/office/powerpoint/2010/main" val="3286036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7D86373-F6CC-5F42-36C0-8A2281918D6F}"/>
              </a:ext>
            </a:extLst>
          </p:cNvPr>
          <p:cNvPicPr>
            <a:picLocks noChangeAspect="1"/>
          </p:cNvPicPr>
          <p:nvPr/>
        </p:nvPicPr>
        <p:blipFill>
          <a:blip r:embed="rId2"/>
          <a:stretch>
            <a:fillRect/>
          </a:stretch>
        </p:blipFill>
        <p:spPr>
          <a:xfrm>
            <a:off x="1199522" y="585215"/>
            <a:ext cx="9468478" cy="6200125"/>
          </a:xfrm>
          <a:prstGeom prst="rect">
            <a:avLst/>
          </a:prstGeom>
        </p:spPr>
      </p:pic>
    </p:spTree>
    <p:extLst>
      <p:ext uri="{BB962C8B-B14F-4D97-AF65-F5344CB8AC3E}">
        <p14:creationId xmlns:p14="http://schemas.microsoft.com/office/powerpoint/2010/main" val="14353523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1EF57-0296-A486-D0B5-5652F6671906}"/>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A5F3BCC3-0F71-733C-71D3-D879646D9AE2}"/>
              </a:ext>
            </a:extLst>
          </p:cNvPr>
          <p:cNvPicPr>
            <a:picLocks noChangeAspect="1"/>
          </p:cNvPicPr>
          <p:nvPr/>
        </p:nvPicPr>
        <p:blipFill>
          <a:blip r:embed="rId2"/>
          <a:stretch>
            <a:fillRect/>
          </a:stretch>
        </p:blipFill>
        <p:spPr>
          <a:xfrm>
            <a:off x="1590518" y="242974"/>
            <a:ext cx="7466396" cy="6636796"/>
          </a:xfrm>
          <a:prstGeom prst="rect">
            <a:avLst/>
          </a:prstGeom>
        </p:spPr>
      </p:pic>
    </p:spTree>
    <p:extLst>
      <p:ext uri="{BB962C8B-B14F-4D97-AF65-F5344CB8AC3E}">
        <p14:creationId xmlns:p14="http://schemas.microsoft.com/office/powerpoint/2010/main" val="1739191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4B374A-F4D9-646F-009B-E850E473D16C}"/>
              </a:ext>
            </a:extLst>
          </p:cNvPr>
          <p:cNvSpPr>
            <a:spLocks noGrp="1"/>
          </p:cNvSpPr>
          <p:nvPr>
            <p:ph type="title"/>
          </p:nvPr>
        </p:nvSpPr>
        <p:spPr>
          <a:xfrm>
            <a:off x="1024129" y="324176"/>
            <a:ext cx="9720072" cy="448927"/>
          </a:xfrm>
        </p:spPr>
        <p:txBody>
          <a:bodyPr>
            <a:normAutofit fontScale="90000"/>
          </a:bodyPr>
          <a:lstStyle/>
          <a:p>
            <a:r>
              <a:rPr lang="it-IT" dirty="0"/>
              <a:t>Tabelle a tema</a:t>
            </a:r>
          </a:p>
        </p:txBody>
      </p:sp>
      <p:pic>
        <p:nvPicPr>
          <p:cNvPr id="5" name="Segnaposto contenuto 4">
            <a:extLst>
              <a:ext uri="{FF2B5EF4-FFF2-40B4-BE49-F238E27FC236}">
                <a16:creationId xmlns:a16="http://schemas.microsoft.com/office/drawing/2014/main" id="{A836D0EB-66DE-B72B-9CB6-0D002A842458}"/>
              </a:ext>
            </a:extLst>
          </p:cNvPr>
          <p:cNvPicPr>
            <a:picLocks noGrp="1" noChangeAspect="1"/>
          </p:cNvPicPr>
          <p:nvPr>
            <p:ph idx="1"/>
          </p:nvPr>
        </p:nvPicPr>
        <p:blipFill>
          <a:blip r:embed="rId2"/>
          <a:stretch>
            <a:fillRect/>
          </a:stretch>
        </p:blipFill>
        <p:spPr>
          <a:xfrm>
            <a:off x="351242" y="880554"/>
            <a:ext cx="5940702" cy="2033594"/>
          </a:xfrm>
        </p:spPr>
      </p:pic>
      <p:pic>
        <p:nvPicPr>
          <p:cNvPr id="7" name="Immagine 6">
            <a:extLst>
              <a:ext uri="{FF2B5EF4-FFF2-40B4-BE49-F238E27FC236}">
                <a16:creationId xmlns:a16="http://schemas.microsoft.com/office/drawing/2014/main" id="{C3863030-86D6-9D8B-FA45-D0E983766004}"/>
              </a:ext>
            </a:extLst>
          </p:cNvPr>
          <p:cNvPicPr>
            <a:picLocks noChangeAspect="1"/>
          </p:cNvPicPr>
          <p:nvPr/>
        </p:nvPicPr>
        <p:blipFill>
          <a:blip r:embed="rId3"/>
          <a:stretch>
            <a:fillRect/>
          </a:stretch>
        </p:blipFill>
        <p:spPr>
          <a:xfrm>
            <a:off x="4902646" y="2914148"/>
            <a:ext cx="7015110" cy="3943852"/>
          </a:xfrm>
          <a:prstGeom prst="rect">
            <a:avLst/>
          </a:prstGeom>
        </p:spPr>
      </p:pic>
    </p:spTree>
    <p:extLst>
      <p:ext uri="{BB962C8B-B14F-4D97-AF65-F5344CB8AC3E}">
        <p14:creationId xmlns:p14="http://schemas.microsoft.com/office/powerpoint/2010/main" val="3817579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0D0BC-9CD4-F97B-84D9-407EB621C0E8}"/>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A27C6A0F-699F-7A3F-FB05-B295EAC3CFAF}"/>
              </a:ext>
            </a:extLst>
          </p:cNvPr>
          <p:cNvPicPr>
            <a:picLocks noChangeAspect="1"/>
          </p:cNvPicPr>
          <p:nvPr/>
        </p:nvPicPr>
        <p:blipFill>
          <a:blip r:embed="rId2"/>
          <a:stretch>
            <a:fillRect/>
          </a:stretch>
        </p:blipFill>
        <p:spPr>
          <a:xfrm>
            <a:off x="583100" y="227146"/>
            <a:ext cx="9235814" cy="6403708"/>
          </a:xfrm>
          <a:prstGeom prst="rect">
            <a:avLst/>
          </a:prstGeom>
        </p:spPr>
      </p:pic>
    </p:spTree>
    <p:extLst>
      <p:ext uri="{BB962C8B-B14F-4D97-AF65-F5344CB8AC3E}">
        <p14:creationId xmlns:p14="http://schemas.microsoft.com/office/powerpoint/2010/main" val="4185089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1C3DA-D3E0-BC28-6624-5184F12F9505}"/>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9C161DFE-46CF-075A-A4FB-794C04620F3E}"/>
              </a:ext>
            </a:extLst>
          </p:cNvPr>
          <p:cNvPicPr>
            <a:picLocks noChangeAspect="1"/>
          </p:cNvPicPr>
          <p:nvPr/>
        </p:nvPicPr>
        <p:blipFill>
          <a:blip r:embed="rId2"/>
          <a:stretch>
            <a:fillRect/>
          </a:stretch>
        </p:blipFill>
        <p:spPr>
          <a:xfrm>
            <a:off x="805365" y="122326"/>
            <a:ext cx="8436605" cy="6608674"/>
          </a:xfrm>
          <a:prstGeom prst="rect">
            <a:avLst/>
          </a:prstGeom>
        </p:spPr>
      </p:pic>
    </p:spTree>
    <p:extLst>
      <p:ext uri="{BB962C8B-B14F-4D97-AF65-F5344CB8AC3E}">
        <p14:creationId xmlns:p14="http://schemas.microsoft.com/office/powerpoint/2010/main" val="4195203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C770D2C-FC68-8821-E914-6992E6AD88A9}"/>
              </a:ext>
            </a:extLst>
          </p:cNvPr>
          <p:cNvPicPr>
            <a:picLocks noChangeAspect="1"/>
          </p:cNvPicPr>
          <p:nvPr/>
        </p:nvPicPr>
        <p:blipFill>
          <a:blip r:embed="rId2"/>
          <a:stretch>
            <a:fillRect/>
          </a:stretch>
        </p:blipFill>
        <p:spPr>
          <a:xfrm>
            <a:off x="655674" y="272935"/>
            <a:ext cx="10621925" cy="6475888"/>
          </a:xfrm>
          <a:prstGeom prst="rect">
            <a:avLst/>
          </a:prstGeom>
        </p:spPr>
      </p:pic>
    </p:spTree>
    <p:extLst>
      <p:ext uri="{BB962C8B-B14F-4D97-AF65-F5344CB8AC3E}">
        <p14:creationId xmlns:p14="http://schemas.microsoft.com/office/powerpoint/2010/main" val="3275550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E285A1-6320-4510-A323-A39D7F3D6D89}"/>
              </a:ext>
            </a:extLst>
          </p:cNvPr>
          <p:cNvSpPr>
            <a:spLocks noGrp="1"/>
          </p:cNvSpPr>
          <p:nvPr>
            <p:ph type="title"/>
          </p:nvPr>
        </p:nvSpPr>
        <p:spPr/>
        <p:txBody>
          <a:bodyPr/>
          <a:lstStyle/>
          <a:p>
            <a:r>
              <a:rPr lang="it-IT" dirty="0"/>
              <a:t>CAA</a:t>
            </a:r>
          </a:p>
        </p:txBody>
      </p:sp>
      <p:sp>
        <p:nvSpPr>
          <p:cNvPr id="3" name="Segnaposto contenuto 2">
            <a:extLst>
              <a:ext uri="{FF2B5EF4-FFF2-40B4-BE49-F238E27FC236}">
                <a16:creationId xmlns:a16="http://schemas.microsoft.com/office/drawing/2014/main" id="{1C3A1B96-F927-4AF5-970E-FF7EAB5293B4}"/>
              </a:ext>
            </a:extLst>
          </p:cNvPr>
          <p:cNvSpPr>
            <a:spLocks noGrp="1"/>
          </p:cNvSpPr>
          <p:nvPr>
            <p:ph idx="1"/>
          </p:nvPr>
        </p:nvSpPr>
        <p:spPr/>
        <p:txBody>
          <a:bodyPr/>
          <a:lstStyle/>
          <a:p>
            <a:r>
              <a:rPr lang="it-IT" dirty="0"/>
              <a:t>La Comunicazione Aumentativa e Alternativa si riferisce a</a:t>
            </a:r>
          </a:p>
          <a:p>
            <a:r>
              <a:rPr lang="it-IT" dirty="0"/>
              <a:t>tutte le modalità di comunicazione che possono facilitare e</a:t>
            </a:r>
          </a:p>
          <a:p>
            <a:r>
              <a:rPr lang="it-IT" dirty="0"/>
              <a:t>migliorare la comunicazione alle persone che si trovano in</a:t>
            </a:r>
          </a:p>
          <a:p>
            <a:r>
              <a:rPr lang="it-IT" dirty="0"/>
              <a:t>difficoltà nell’uso dei comuni canali comunicativi,</a:t>
            </a:r>
          </a:p>
          <a:p>
            <a:r>
              <a:rPr lang="it-IT" dirty="0"/>
              <a:t>soprattutto il linguaggio orale e la scrittura.</a:t>
            </a:r>
          </a:p>
          <a:p>
            <a:r>
              <a:rPr lang="it-IT" dirty="0"/>
              <a:t>Non si limita a sostituire o proporre nuove modalità</a:t>
            </a:r>
          </a:p>
          <a:p>
            <a:r>
              <a:rPr lang="it-IT" dirty="0"/>
              <a:t>comunicative, ma, partendo dall’analisi del soggetto,</a:t>
            </a:r>
          </a:p>
          <a:p>
            <a:r>
              <a:rPr lang="it-IT" dirty="0"/>
              <a:t>ricerca strategie per incrementare le stesse.</a:t>
            </a:r>
          </a:p>
          <a:p>
            <a:endParaRPr lang="it-IT" dirty="0"/>
          </a:p>
          <a:p>
            <a:endParaRPr lang="it-IT" dirty="0"/>
          </a:p>
        </p:txBody>
      </p:sp>
    </p:spTree>
    <p:extLst>
      <p:ext uri="{BB962C8B-B14F-4D97-AF65-F5344CB8AC3E}">
        <p14:creationId xmlns:p14="http://schemas.microsoft.com/office/powerpoint/2010/main" val="785475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57273B-B0A7-CB86-6D76-EBDD4C9A5855}"/>
              </a:ext>
            </a:extLst>
          </p:cNvPr>
          <p:cNvSpPr>
            <a:spLocks noGrp="1"/>
          </p:cNvSpPr>
          <p:nvPr>
            <p:ph type="title"/>
          </p:nvPr>
        </p:nvSpPr>
        <p:spPr/>
        <p:txBody>
          <a:bodyPr/>
          <a:lstStyle/>
          <a:p>
            <a:r>
              <a:rPr lang="it-IT" dirty="0"/>
              <a:t>Esempio di buona pratica… il castello di san </a:t>
            </a:r>
            <a:r>
              <a:rPr lang="it-IT" dirty="0" err="1"/>
              <a:t>pelagio</a:t>
            </a:r>
            <a:endParaRPr lang="it-IT" dirty="0"/>
          </a:p>
        </p:txBody>
      </p:sp>
      <p:sp>
        <p:nvSpPr>
          <p:cNvPr id="3" name="Segnaposto contenuto 2">
            <a:extLst>
              <a:ext uri="{FF2B5EF4-FFF2-40B4-BE49-F238E27FC236}">
                <a16:creationId xmlns:a16="http://schemas.microsoft.com/office/drawing/2014/main" id="{0CE7DE48-252E-37DB-607F-B3C42BF3E3D3}"/>
              </a:ext>
            </a:extLst>
          </p:cNvPr>
          <p:cNvSpPr>
            <a:spLocks noGrp="1"/>
          </p:cNvSpPr>
          <p:nvPr>
            <p:ph idx="1"/>
          </p:nvPr>
        </p:nvSpPr>
        <p:spPr/>
        <p:txBody>
          <a:bodyPr/>
          <a:lstStyle/>
          <a:p>
            <a:r>
              <a:rPr lang="it-IT" dirty="0">
                <a:hlinkClick r:id="rId2"/>
              </a:rPr>
              <a:t>https://drive.google.com/file/d/14_1ddMa6yniG6NvFolez4YXWK0kISS5a/view</a:t>
            </a:r>
            <a:r>
              <a:rPr lang="it-IT" dirty="0"/>
              <a:t> </a:t>
            </a:r>
          </a:p>
        </p:txBody>
      </p:sp>
      <p:pic>
        <p:nvPicPr>
          <p:cNvPr id="5" name="Immagine 4">
            <a:extLst>
              <a:ext uri="{FF2B5EF4-FFF2-40B4-BE49-F238E27FC236}">
                <a16:creationId xmlns:a16="http://schemas.microsoft.com/office/drawing/2014/main" id="{D2BBFE18-E0E5-37A2-D19C-4A59878333C4}"/>
              </a:ext>
            </a:extLst>
          </p:cNvPr>
          <p:cNvPicPr>
            <a:picLocks noChangeAspect="1"/>
          </p:cNvPicPr>
          <p:nvPr/>
        </p:nvPicPr>
        <p:blipFill>
          <a:blip r:embed="rId3"/>
          <a:stretch>
            <a:fillRect/>
          </a:stretch>
        </p:blipFill>
        <p:spPr>
          <a:xfrm>
            <a:off x="1140091" y="3106994"/>
            <a:ext cx="9674656" cy="3165790"/>
          </a:xfrm>
          <a:prstGeom prst="rect">
            <a:avLst/>
          </a:prstGeom>
        </p:spPr>
      </p:pic>
    </p:spTree>
    <p:extLst>
      <p:ext uri="{BB962C8B-B14F-4D97-AF65-F5344CB8AC3E}">
        <p14:creationId xmlns:p14="http://schemas.microsoft.com/office/powerpoint/2010/main" val="2652965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C3448-B1E0-DC81-13F1-C6FD987A7D4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079ADB6-BF41-332B-E8AB-4AEEFCB1B51D}"/>
              </a:ext>
            </a:extLst>
          </p:cNvPr>
          <p:cNvSpPr>
            <a:spLocks noGrp="1"/>
          </p:cNvSpPr>
          <p:nvPr>
            <p:ph type="title"/>
          </p:nvPr>
        </p:nvSpPr>
        <p:spPr/>
        <p:txBody>
          <a:bodyPr/>
          <a:lstStyle/>
          <a:p>
            <a:r>
              <a:rPr lang="it-IT" dirty="0"/>
              <a:t>Esempio di buona pratica… museo egizio di </a:t>
            </a:r>
            <a:r>
              <a:rPr lang="it-IT" dirty="0" err="1"/>
              <a:t>torino</a:t>
            </a:r>
            <a:endParaRPr lang="it-IT" dirty="0"/>
          </a:p>
        </p:txBody>
      </p:sp>
      <p:sp>
        <p:nvSpPr>
          <p:cNvPr id="3" name="Segnaposto contenuto 2">
            <a:extLst>
              <a:ext uri="{FF2B5EF4-FFF2-40B4-BE49-F238E27FC236}">
                <a16:creationId xmlns:a16="http://schemas.microsoft.com/office/drawing/2014/main" id="{5A9B53A8-324B-6B2A-8DDB-D47C2F91BBA6}"/>
              </a:ext>
            </a:extLst>
          </p:cNvPr>
          <p:cNvSpPr>
            <a:spLocks noGrp="1"/>
          </p:cNvSpPr>
          <p:nvPr>
            <p:ph idx="1"/>
          </p:nvPr>
        </p:nvSpPr>
        <p:spPr>
          <a:xfrm>
            <a:off x="1024129" y="2286000"/>
            <a:ext cx="5071872" cy="4023360"/>
          </a:xfrm>
        </p:spPr>
        <p:txBody>
          <a:bodyPr/>
          <a:lstStyle/>
          <a:p>
            <a:r>
              <a:rPr lang="it-IT" dirty="0">
                <a:hlinkClick r:id="rId2"/>
              </a:rPr>
              <a:t>https://fondazionepaideia.it/2024/10/13/progetto-di-accessibilita-del-museo-egizio-contributo-di-paideia/</a:t>
            </a:r>
            <a:r>
              <a:rPr lang="it-IT" dirty="0"/>
              <a:t> </a:t>
            </a:r>
          </a:p>
          <a:p>
            <a:r>
              <a:rPr lang="it-IT" dirty="0">
                <a:hlinkClick r:id="rId3"/>
              </a:rPr>
              <a:t>https://museoegizio.it/esplora/notizie/il-progetto-di-accessibilita-del-museo-egizio/</a:t>
            </a:r>
            <a:endParaRPr lang="it-IT" dirty="0"/>
          </a:p>
          <a:p>
            <a:r>
              <a:rPr lang="it-IT" dirty="0">
                <a:hlinkClick r:id="rId4"/>
              </a:rPr>
              <a:t>https://api.museoegizio.it/wp-content/uploads/2025/05/PIMPA-e-gli-amici-del-Museo-Egizio-1.pdf</a:t>
            </a:r>
            <a:endParaRPr lang="it-IT" dirty="0"/>
          </a:p>
          <a:p>
            <a:endParaRPr lang="it-IT" dirty="0"/>
          </a:p>
        </p:txBody>
      </p:sp>
      <p:pic>
        <p:nvPicPr>
          <p:cNvPr id="6" name="Immagine 5">
            <a:extLst>
              <a:ext uri="{FF2B5EF4-FFF2-40B4-BE49-F238E27FC236}">
                <a16:creationId xmlns:a16="http://schemas.microsoft.com/office/drawing/2014/main" id="{C7CFBD68-9224-D58F-E555-0A8CC808FE93}"/>
              </a:ext>
            </a:extLst>
          </p:cNvPr>
          <p:cNvPicPr>
            <a:picLocks noChangeAspect="1"/>
          </p:cNvPicPr>
          <p:nvPr/>
        </p:nvPicPr>
        <p:blipFill>
          <a:blip r:embed="rId5"/>
          <a:stretch>
            <a:fillRect/>
          </a:stretch>
        </p:blipFill>
        <p:spPr>
          <a:xfrm>
            <a:off x="6679144" y="2708572"/>
            <a:ext cx="4688049" cy="3801956"/>
          </a:xfrm>
          <a:prstGeom prst="rect">
            <a:avLst/>
          </a:prstGeom>
        </p:spPr>
      </p:pic>
    </p:spTree>
    <p:extLst>
      <p:ext uri="{BB962C8B-B14F-4D97-AF65-F5344CB8AC3E}">
        <p14:creationId xmlns:p14="http://schemas.microsoft.com/office/powerpoint/2010/main" val="4028907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166A0-E98A-32D1-145E-E43E5BE60E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F7A465-D682-1540-3DE6-EAE251C96502}"/>
              </a:ext>
            </a:extLst>
          </p:cNvPr>
          <p:cNvSpPr>
            <a:spLocks noGrp="1"/>
          </p:cNvSpPr>
          <p:nvPr>
            <p:ph type="title"/>
          </p:nvPr>
        </p:nvSpPr>
        <p:spPr/>
        <p:txBody>
          <a:bodyPr/>
          <a:lstStyle/>
          <a:p>
            <a:r>
              <a:rPr lang="it-IT" dirty="0"/>
              <a:t>CON CHI USARE LA CAA?</a:t>
            </a:r>
          </a:p>
        </p:txBody>
      </p:sp>
      <p:sp>
        <p:nvSpPr>
          <p:cNvPr id="3" name="Segnaposto contenuto 2">
            <a:extLst>
              <a:ext uri="{FF2B5EF4-FFF2-40B4-BE49-F238E27FC236}">
                <a16:creationId xmlns:a16="http://schemas.microsoft.com/office/drawing/2014/main" id="{4320709A-A90C-6C53-0FB1-5A2556901BE1}"/>
              </a:ext>
            </a:extLst>
          </p:cNvPr>
          <p:cNvSpPr>
            <a:spLocks noGrp="1"/>
          </p:cNvSpPr>
          <p:nvPr>
            <p:ph idx="1"/>
          </p:nvPr>
        </p:nvSpPr>
        <p:spPr/>
        <p:txBody>
          <a:bodyPr/>
          <a:lstStyle/>
          <a:p>
            <a:endParaRPr lang="it-IT" dirty="0"/>
          </a:p>
          <a:p>
            <a:endParaRPr lang="it-IT" dirty="0"/>
          </a:p>
        </p:txBody>
      </p:sp>
      <p:pic>
        <p:nvPicPr>
          <p:cNvPr id="5" name="Immagine 4">
            <a:extLst>
              <a:ext uri="{FF2B5EF4-FFF2-40B4-BE49-F238E27FC236}">
                <a16:creationId xmlns:a16="http://schemas.microsoft.com/office/drawing/2014/main" id="{C2B1AB36-7871-56A2-FFB9-6B17FC26FE2C}"/>
              </a:ext>
            </a:extLst>
          </p:cNvPr>
          <p:cNvPicPr>
            <a:picLocks noChangeAspect="1"/>
          </p:cNvPicPr>
          <p:nvPr/>
        </p:nvPicPr>
        <p:blipFill>
          <a:blip r:embed="rId2"/>
          <a:stretch>
            <a:fillRect/>
          </a:stretch>
        </p:blipFill>
        <p:spPr>
          <a:xfrm>
            <a:off x="643128" y="1823140"/>
            <a:ext cx="10928950" cy="4449644"/>
          </a:xfrm>
          <a:prstGeom prst="rect">
            <a:avLst/>
          </a:prstGeom>
        </p:spPr>
      </p:pic>
    </p:spTree>
    <p:extLst>
      <p:ext uri="{BB962C8B-B14F-4D97-AF65-F5344CB8AC3E}">
        <p14:creationId xmlns:p14="http://schemas.microsoft.com/office/powerpoint/2010/main" val="4283966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7945C1-0D67-C157-DF52-949E59A5E7F2}"/>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192794C5-C21A-11AA-892A-D0DCD3EB6B8F}"/>
              </a:ext>
            </a:extLst>
          </p:cNvPr>
          <p:cNvPicPr>
            <a:picLocks noChangeAspect="1"/>
          </p:cNvPicPr>
          <p:nvPr/>
        </p:nvPicPr>
        <p:blipFill>
          <a:blip r:embed="rId2"/>
          <a:stretch>
            <a:fillRect/>
          </a:stretch>
        </p:blipFill>
        <p:spPr>
          <a:xfrm>
            <a:off x="1262099" y="86952"/>
            <a:ext cx="9514757" cy="6698914"/>
          </a:xfrm>
          <a:prstGeom prst="rect">
            <a:avLst/>
          </a:prstGeom>
        </p:spPr>
      </p:pic>
    </p:spTree>
    <p:extLst>
      <p:ext uri="{BB962C8B-B14F-4D97-AF65-F5344CB8AC3E}">
        <p14:creationId xmlns:p14="http://schemas.microsoft.com/office/powerpoint/2010/main" val="3299745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CE50D-2C87-5068-63BE-ACDAA8C1C00C}"/>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A0B36127-96DE-9FCC-608C-30DE66B8D8B4}"/>
              </a:ext>
            </a:extLst>
          </p:cNvPr>
          <p:cNvPicPr>
            <a:picLocks noChangeAspect="1"/>
          </p:cNvPicPr>
          <p:nvPr/>
        </p:nvPicPr>
        <p:blipFill>
          <a:blip r:embed="rId2"/>
          <a:stretch>
            <a:fillRect/>
          </a:stretch>
        </p:blipFill>
        <p:spPr>
          <a:xfrm>
            <a:off x="1508487" y="568523"/>
            <a:ext cx="8863448" cy="5720954"/>
          </a:xfrm>
          <a:prstGeom prst="rect">
            <a:avLst/>
          </a:prstGeom>
        </p:spPr>
      </p:pic>
    </p:spTree>
    <p:extLst>
      <p:ext uri="{BB962C8B-B14F-4D97-AF65-F5344CB8AC3E}">
        <p14:creationId xmlns:p14="http://schemas.microsoft.com/office/powerpoint/2010/main" val="3735799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D9407-F573-DFDF-E274-46629EB7B3CA}"/>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3975BD85-B54E-5B45-07D8-85DA62C06437}"/>
              </a:ext>
            </a:extLst>
          </p:cNvPr>
          <p:cNvPicPr>
            <a:picLocks noChangeAspect="1"/>
          </p:cNvPicPr>
          <p:nvPr/>
        </p:nvPicPr>
        <p:blipFill>
          <a:blip r:embed="rId2"/>
          <a:stretch>
            <a:fillRect/>
          </a:stretch>
        </p:blipFill>
        <p:spPr>
          <a:xfrm>
            <a:off x="1187342" y="459438"/>
            <a:ext cx="9093765" cy="2501476"/>
          </a:xfrm>
          <a:prstGeom prst="rect">
            <a:avLst/>
          </a:prstGeom>
        </p:spPr>
      </p:pic>
    </p:spTree>
    <p:extLst>
      <p:ext uri="{BB962C8B-B14F-4D97-AF65-F5344CB8AC3E}">
        <p14:creationId xmlns:p14="http://schemas.microsoft.com/office/powerpoint/2010/main" val="34524664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EA51AAA-A03B-A1AA-B59C-341FDA5EFBDA}"/>
              </a:ext>
            </a:extLst>
          </p:cNvPr>
          <p:cNvSpPr>
            <a:spLocks noGrp="1"/>
          </p:cNvSpPr>
          <p:nvPr>
            <p:ph type="title"/>
          </p:nvPr>
        </p:nvSpPr>
        <p:spPr>
          <a:xfrm>
            <a:off x="1024128" y="128016"/>
            <a:ext cx="9720072" cy="1134727"/>
          </a:xfrm>
        </p:spPr>
        <p:txBody>
          <a:bodyPr/>
          <a:lstStyle/>
          <a:p>
            <a:r>
              <a:rPr lang="it-IT" dirty="0"/>
              <a:t>Carta dei diritti della Comunicazione</a:t>
            </a:r>
          </a:p>
        </p:txBody>
      </p:sp>
      <p:sp>
        <p:nvSpPr>
          <p:cNvPr id="3" name="Segnaposto contenuto 2">
            <a:extLst>
              <a:ext uri="{FF2B5EF4-FFF2-40B4-BE49-F238E27FC236}">
                <a16:creationId xmlns:a16="http://schemas.microsoft.com/office/drawing/2014/main" id="{5ED2368B-9639-6675-2F3D-6A6ED24BEB09}"/>
              </a:ext>
            </a:extLst>
          </p:cNvPr>
          <p:cNvSpPr>
            <a:spLocks noGrp="1"/>
          </p:cNvSpPr>
          <p:nvPr>
            <p:ph idx="1"/>
          </p:nvPr>
        </p:nvSpPr>
        <p:spPr>
          <a:xfrm>
            <a:off x="1024128" y="1175657"/>
            <a:ext cx="9720073" cy="5682343"/>
          </a:xfrm>
        </p:spPr>
        <p:txBody>
          <a:bodyPr>
            <a:normAutofit/>
          </a:bodyPr>
          <a:lstStyle/>
          <a:p>
            <a:r>
              <a:rPr lang="it-IT" sz="2400" dirty="0"/>
              <a:t>Ogni persona indipendentemente dal grado di disabilità ha il diritto fonda-mentale di influenzare, mediante la comunicazione, le condizioni della sua vita. Oltre a questo diritto di base, devono essere garantiti i seguenti diritti specifici:</a:t>
            </a:r>
          </a:p>
          <a:p>
            <a:r>
              <a:rPr lang="it-IT" sz="2400" dirty="0"/>
              <a:t> 1. Il diritto di chiedere oggetti, azioni, persone e di esprimere preferenze e sentimenti. </a:t>
            </a:r>
          </a:p>
          <a:p>
            <a:r>
              <a:rPr lang="it-IT" sz="2400" dirty="0"/>
              <a:t>2. Il diritto di scegliere tra alternative diverse.</a:t>
            </a:r>
          </a:p>
          <a:p>
            <a:r>
              <a:rPr lang="it-IT" sz="2400" dirty="0"/>
              <a:t> 3. Il diritto di rifiutare oggetti, situazioni, azioni non desiderate e di non accettare tutte le situazioni proposte. </a:t>
            </a:r>
          </a:p>
          <a:p>
            <a:r>
              <a:rPr lang="it-IT" sz="2400" dirty="0"/>
              <a:t>4. Il diritto di chiedere e ottenere attenzione e di avere scambi con altre persone. </a:t>
            </a:r>
          </a:p>
          <a:p>
            <a:r>
              <a:rPr lang="it-IT" sz="2400" dirty="0"/>
              <a:t>5. Il diritto di richiedere informazioni riguardo oggetti, persone, situazioni o fatti che interessano. </a:t>
            </a:r>
          </a:p>
        </p:txBody>
      </p:sp>
    </p:spTree>
    <p:extLst>
      <p:ext uri="{BB962C8B-B14F-4D97-AF65-F5344CB8AC3E}">
        <p14:creationId xmlns:p14="http://schemas.microsoft.com/office/powerpoint/2010/main" val="36516170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898EA-3EA7-6BFE-CE4B-16F9138452E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495B078-7238-6B1F-5E1D-2C9C75790F54}"/>
              </a:ext>
            </a:extLst>
          </p:cNvPr>
          <p:cNvSpPr>
            <a:spLocks noGrp="1"/>
          </p:cNvSpPr>
          <p:nvPr>
            <p:ph type="title"/>
          </p:nvPr>
        </p:nvSpPr>
        <p:spPr>
          <a:xfrm>
            <a:off x="1024128" y="128016"/>
            <a:ext cx="9720072" cy="1134727"/>
          </a:xfrm>
        </p:spPr>
        <p:txBody>
          <a:bodyPr/>
          <a:lstStyle/>
          <a:p>
            <a:r>
              <a:rPr lang="it-IT" dirty="0"/>
              <a:t>Carta dei diritti della Comunicazione</a:t>
            </a:r>
          </a:p>
        </p:txBody>
      </p:sp>
      <p:sp>
        <p:nvSpPr>
          <p:cNvPr id="3" name="Segnaposto contenuto 2">
            <a:extLst>
              <a:ext uri="{FF2B5EF4-FFF2-40B4-BE49-F238E27FC236}">
                <a16:creationId xmlns:a16="http://schemas.microsoft.com/office/drawing/2014/main" id="{0F75490F-92D8-BE7A-8CD6-015E009EFC97}"/>
              </a:ext>
            </a:extLst>
          </p:cNvPr>
          <p:cNvSpPr>
            <a:spLocks noGrp="1"/>
          </p:cNvSpPr>
          <p:nvPr>
            <p:ph idx="1"/>
          </p:nvPr>
        </p:nvSpPr>
        <p:spPr>
          <a:xfrm>
            <a:off x="1024128" y="1175657"/>
            <a:ext cx="9720073" cy="5682343"/>
          </a:xfrm>
        </p:spPr>
        <p:txBody>
          <a:bodyPr>
            <a:normAutofit/>
          </a:bodyPr>
          <a:lstStyle/>
          <a:p>
            <a:r>
              <a:rPr lang="it-IT" sz="2000" dirty="0"/>
              <a:t>6. Il diritto di attivare tutti gli interventi che rendano possibile comunicare messaggi in qualsiasi modo e nella maniera più efficace indipendente-mente dal grado di disabilità.</a:t>
            </a:r>
          </a:p>
          <a:p>
            <a:r>
              <a:rPr lang="it-IT" sz="2000" dirty="0"/>
              <a:t> 7. Il diritto di avere riconosciuto comunque il proprio atto comunicativo e di ottenere una risposta anche nel caso in cui non sia possibile soddisfare la richiesta. </a:t>
            </a:r>
          </a:p>
          <a:p>
            <a:r>
              <a:rPr lang="it-IT" sz="2000" dirty="0"/>
              <a:t>8. Il diritto di avere accesso in qualsiasi momento a ogni necessario ausilio di comunicazione aumentativa-alternativa, che faciliti e migliori la comunicazione e il diritto di averlo sempre aggiornato e in buone con-dizioni di funzionamento. </a:t>
            </a:r>
          </a:p>
          <a:p>
            <a:r>
              <a:rPr lang="it-IT" sz="2000" dirty="0"/>
              <a:t>9. Il diritto a partecipare come partner comunicativo, con gli stessi diritti di ogni altra persona ai contesti, interazioni e opportunità della vita di ogni giorno. </a:t>
            </a:r>
          </a:p>
          <a:p>
            <a:r>
              <a:rPr lang="it-IT" sz="2000" dirty="0"/>
              <a:t>10. Il diritto di essere informato riguardo a persone, cose e fatti relativi al proprio ambiente di vita. </a:t>
            </a:r>
          </a:p>
          <a:p>
            <a:r>
              <a:rPr lang="it-IT" sz="2000" dirty="0"/>
              <a:t>11. Il diritto di ricevere informazioni per poter partecipare ai discorsi che avvengono nell’ambiente di vita, nel rispetto della dignità della persona disabile. </a:t>
            </a:r>
          </a:p>
          <a:p>
            <a:r>
              <a:rPr lang="it-IT" sz="2000" dirty="0"/>
              <a:t>12. Il diritto di ricevere messaggi in modo comprensibile e appropriato dal punto di vista culturale e linguistico. </a:t>
            </a:r>
            <a:endParaRPr lang="it-IT" sz="2400" dirty="0"/>
          </a:p>
        </p:txBody>
      </p:sp>
    </p:spTree>
    <p:extLst>
      <p:ext uri="{BB962C8B-B14F-4D97-AF65-F5344CB8AC3E}">
        <p14:creationId xmlns:p14="http://schemas.microsoft.com/office/powerpoint/2010/main" val="22745066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4A7F46-84E3-0A77-86D7-CFF4ED6991FB}"/>
              </a:ext>
            </a:extLst>
          </p:cNvPr>
          <p:cNvSpPr>
            <a:spLocks noGrp="1"/>
          </p:cNvSpPr>
          <p:nvPr>
            <p:ph type="title"/>
          </p:nvPr>
        </p:nvSpPr>
        <p:spPr>
          <a:xfrm>
            <a:off x="1024128" y="585216"/>
            <a:ext cx="9720072" cy="350955"/>
          </a:xfrm>
        </p:spPr>
        <p:txBody>
          <a:bodyPr>
            <a:normAutofit fontScale="90000"/>
          </a:bodyPr>
          <a:lstStyle/>
          <a:p>
            <a:r>
              <a:rPr lang="it-IT" dirty="0">
                <a:hlinkClick r:id="rId2"/>
              </a:rPr>
              <a:t>https://www.isaacitaly.it/</a:t>
            </a:r>
            <a:r>
              <a:rPr lang="it-IT" dirty="0"/>
              <a:t> </a:t>
            </a:r>
          </a:p>
        </p:txBody>
      </p:sp>
      <p:pic>
        <p:nvPicPr>
          <p:cNvPr id="5" name="Immagine 4">
            <a:extLst>
              <a:ext uri="{FF2B5EF4-FFF2-40B4-BE49-F238E27FC236}">
                <a16:creationId xmlns:a16="http://schemas.microsoft.com/office/drawing/2014/main" id="{4223B314-C8E8-8E1B-D246-16DB2F0F10AF}"/>
              </a:ext>
            </a:extLst>
          </p:cNvPr>
          <p:cNvPicPr>
            <a:picLocks noChangeAspect="1"/>
          </p:cNvPicPr>
          <p:nvPr/>
        </p:nvPicPr>
        <p:blipFill>
          <a:blip r:embed="rId3"/>
          <a:stretch>
            <a:fillRect/>
          </a:stretch>
        </p:blipFill>
        <p:spPr>
          <a:xfrm>
            <a:off x="459620" y="1582867"/>
            <a:ext cx="11471124" cy="4887912"/>
          </a:xfrm>
          <a:prstGeom prst="rect">
            <a:avLst/>
          </a:prstGeom>
        </p:spPr>
      </p:pic>
    </p:spTree>
    <p:extLst>
      <p:ext uri="{BB962C8B-B14F-4D97-AF65-F5344CB8AC3E}">
        <p14:creationId xmlns:p14="http://schemas.microsoft.com/office/powerpoint/2010/main" val="2582483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B683F-9523-D1E9-1DF9-D7D9337EC890}"/>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3331EFD9-B0E6-F764-DD96-50B34104ADA5}"/>
              </a:ext>
            </a:extLst>
          </p:cNvPr>
          <p:cNvPicPr>
            <a:picLocks noChangeAspect="1"/>
          </p:cNvPicPr>
          <p:nvPr/>
        </p:nvPicPr>
        <p:blipFill>
          <a:blip r:embed="rId2"/>
          <a:stretch>
            <a:fillRect/>
          </a:stretch>
        </p:blipFill>
        <p:spPr>
          <a:xfrm>
            <a:off x="376730" y="455279"/>
            <a:ext cx="10900870" cy="6218169"/>
          </a:xfrm>
          <a:prstGeom prst="rect">
            <a:avLst/>
          </a:prstGeom>
        </p:spPr>
      </p:pic>
    </p:spTree>
    <p:extLst>
      <p:ext uri="{BB962C8B-B14F-4D97-AF65-F5344CB8AC3E}">
        <p14:creationId xmlns:p14="http://schemas.microsoft.com/office/powerpoint/2010/main" val="3102156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16F41-DF2E-F470-7DB6-8C5037C63904}"/>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9A22A6AA-AAD8-6702-EDA8-6D60A4687D1F}"/>
              </a:ext>
            </a:extLst>
          </p:cNvPr>
          <p:cNvPicPr>
            <a:picLocks noChangeAspect="1"/>
          </p:cNvPicPr>
          <p:nvPr/>
        </p:nvPicPr>
        <p:blipFill>
          <a:blip r:embed="rId2"/>
          <a:stretch>
            <a:fillRect/>
          </a:stretch>
        </p:blipFill>
        <p:spPr>
          <a:xfrm>
            <a:off x="798122" y="149103"/>
            <a:ext cx="8966363" cy="6679941"/>
          </a:xfrm>
          <a:prstGeom prst="rect">
            <a:avLst/>
          </a:prstGeom>
        </p:spPr>
      </p:pic>
    </p:spTree>
    <p:extLst>
      <p:ext uri="{BB962C8B-B14F-4D97-AF65-F5344CB8AC3E}">
        <p14:creationId xmlns:p14="http://schemas.microsoft.com/office/powerpoint/2010/main" val="55451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2067B-FE4D-0ED6-BDA6-D718EFCFD724}"/>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0120AB94-2EFB-E7A3-929F-3D28D6FD5D2A}"/>
              </a:ext>
            </a:extLst>
          </p:cNvPr>
          <p:cNvPicPr>
            <a:picLocks noChangeAspect="1"/>
          </p:cNvPicPr>
          <p:nvPr/>
        </p:nvPicPr>
        <p:blipFill>
          <a:blip r:embed="rId2"/>
          <a:stretch>
            <a:fillRect/>
          </a:stretch>
        </p:blipFill>
        <p:spPr>
          <a:xfrm>
            <a:off x="539569" y="218965"/>
            <a:ext cx="10501173" cy="6432206"/>
          </a:xfrm>
          <a:prstGeom prst="rect">
            <a:avLst/>
          </a:prstGeom>
        </p:spPr>
      </p:pic>
    </p:spTree>
    <p:extLst>
      <p:ext uri="{BB962C8B-B14F-4D97-AF65-F5344CB8AC3E}">
        <p14:creationId xmlns:p14="http://schemas.microsoft.com/office/powerpoint/2010/main" val="3526666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26274-6AF6-B26F-AD8D-0DE7A9DDD865}"/>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02280D07-AA68-8EE9-F986-5BB3A1652BEE}"/>
              </a:ext>
            </a:extLst>
          </p:cNvPr>
          <p:cNvPicPr>
            <a:picLocks noChangeAspect="1"/>
          </p:cNvPicPr>
          <p:nvPr/>
        </p:nvPicPr>
        <p:blipFill>
          <a:blip r:embed="rId2"/>
          <a:stretch>
            <a:fillRect/>
          </a:stretch>
        </p:blipFill>
        <p:spPr>
          <a:xfrm>
            <a:off x="558620" y="236180"/>
            <a:ext cx="8901065" cy="6440278"/>
          </a:xfrm>
          <a:prstGeom prst="rect">
            <a:avLst/>
          </a:prstGeom>
        </p:spPr>
      </p:pic>
    </p:spTree>
    <p:extLst>
      <p:ext uri="{BB962C8B-B14F-4D97-AF65-F5344CB8AC3E}">
        <p14:creationId xmlns:p14="http://schemas.microsoft.com/office/powerpoint/2010/main" val="650431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9B914-92AA-FEDC-1EAD-0E10715E6462}"/>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EF3A0B7A-AB1E-EF3F-E82E-8F1C7D347342}"/>
              </a:ext>
            </a:extLst>
          </p:cNvPr>
          <p:cNvPicPr>
            <a:picLocks noChangeAspect="1"/>
          </p:cNvPicPr>
          <p:nvPr/>
        </p:nvPicPr>
        <p:blipFill>
          <a:blip r:embed="rId2"/>
          <a:stretch>
            <a:fillRect/>
          </a:stretch>
        </p:blipFill>
        <p:spPr>
          <a:xfrm>
            <a:off x="391244" y="192930"/>
            <a:ext cx="9531396" cy="6472139"/>
          </a:xfrm>
          <a:prstGeom prst="rect">
            <a:avLst/>
          </a:prstGeom>
        </p:spPr>
      </p:pic>
    </p:spTree>
    <p:extLst>
      <p:ext uri="{BB962C8B-B14F-4D97-AF65-F5344CB8AC3E}">
        <p14:creationId xmlns:p14="http://schemas.microsoft.com/office/powerpoint/2010/main" val="901379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3D897-5350-0341-76B4-8DA7CAFEAC4B}"/>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6B0228D1-D22F-DDEB-8467-EF7D52FDBCE7}"/>
              </a:ext>
            </a:extLst>
          </p:cNvPr>
          <p:cNvPicPr>
            <a:picLocks noChangeAspect="1"/>
          </p:cNvPicPr>
          <p:nvPr/>
        </p:nvPicPr>
        <p:blipFill>
          <a:blip r:embed="rId2"/>
          <a:stretch>
            <a:fillRect/>
          </a:stretch>
        </p:blipFill>
        <p:spPr>
          <a:xfrm>
            <a:off x="573595" y="483859"/>
            <a:ext cx="10083519" cy="5905107"/>
          </a:xfrm>
          <a:prstGeom prst="rect">
            <a:avLst/>
          </a:prstGeom>
        </p:spPr>
      </p:pic>
    </p:spTree>
    <p:extLst>
      <p:ext uri="{BB962C8B-B14F-4D97-AF65-F5344CB8AC3E}">
        <p14:creationId xmlns:p14="http://schemas.microsoft.com/office/powerpoint/2010/main" val="18423790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E2BCF-140B-B634-0CD5-3139A6B7EEDE}"/>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7819454B-7090-15EB-EF3D-C73C0C193170}"/>
              </a:ext>
            </a:extLst>
          </p:cNvPr>
          <p:cNvPicPr>
            <a:picLocks noChangeAspect="1"/>
          </p:cNvPicPr>
          <p:nvPr/>
        </p:nvPicPr>
        <p:blipFill>
          <a:blip r:embed="rId2"/>
          <a:stretch>
            <a:fillRect/>
          </a:stretch>
        </p:blipFill>
        <p:spPr>
          <a:xfrm>
            <a:off x="556347" y="187648"/>
            <a:ext cx="9453844" cy="6670351"/>
          </a:xfrm>
          <a:prstGeom prst="rect">
            <a:avLst/>
          </a:prstGeom>
        </p:spPr>
      </p:pic>
    </p:spTree>
    <p:extLst>
      <p:ext uri="{BB962C8B-B14F-4D97-AF65-F5344CB8AC3E}">
        <p14:creationId xmlns:p14="http://schemas.microsoft.com/office/powerpoint/2010/main" val="38305157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711BC-EA3D-FC97-F733-03E671BFE905}"/>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DCE35FB3-62AC-7DE6-80A0-1869802631BB}"/>
              </a:ext>
            </a:extLst>
          </p:cNvPr>
          <p:cNvPicPr>
            <a:picLocks noChangeAspect="1"/>
          </p:cNvPicPr>
          <p:nvPr/>
        </p:nvPicPr>
        <p:blipFill>
          <a:blip r:embed="rId2"/>
          <a:stretch>
            <a:fillRect/>
          </a:stretch>
        </p:blipFill>
        <p:spPr>
          <a:xfrm>
            <a:off x="501464" y="230744"/>
            <a:ext cx="9504564" cy="6322456"/>
          </a:xfrm>
          <a:prstGeom prst="rect">
            <a:avLst/>
          </a:prstGeom>
        </p:spPr>
      </p:pic>
    </p:spTree>
    <p:extLst>
      <p:ext uri="{BB962C8B-B14F-4D97-AF65-F5344CB8AC3E}">
        <p14:creationId xmlns:p14="http://schemas.microsoft.com/office/powerpoint/2010/main" val="4168751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68916-0367-E7B5-D8AB-6BC59FA90B45}"/>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CC0351B9-0EFA-E444-3CBF-A2E73FCF80A4}"/>
              </a:ext>
            </a:extLst>
          </p:cNvPr>
          <p:cNvPicPr>
            <a:picLocks noChangeAspect="1"/>
          </p:cNvPicPr>
          <p:nvPr/>
        </p:nvPicPr>
        <p:blipFill>
          <a:blip r:embed="rId2"/>
          <a:stretch>
            <a:fillRect/>
          </a:stretch>
        </p:blipFill>
        <p:spPr>
          <a:xfrm>
            <a:off x="246110" y="334622"/>
            <a:ext cx="10313033" cy="6498624"/>
          </a:xfrm>
          <a:prstGeom prst="rect">
            <a:avLst/>
          </a:prstGeom>
        </p:spPr>
      </p:pic>
    </p:spTree>
    <p:extLst>
      <p:ext uri="{BB962C8B-B14F-4D97-AF65-F5344CB8AC3E}">
        <p14:creationId xmlns:p14="http://schemas.microsoft.com/office/powerpoint/2010/main" val="3239192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7BFA2-BD2E-6F4D-2D93-D2F23C9CBDD5}"/>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8725FE1A-9E11-785F-E984-4587D16555AD}"/>
              </a:ext>
            </a:extLst>
          </p:cNvPr>
          <p:cNvPicPr>
            <a:picLocks noChangeAspect="1"/>
          </p:cNvPicPr>
          <p:nvPr/>
        </p:nvPicPr>
        <p:blipFill>
          <a:blip r:embed="rId2"/>
          <a:stretch>
            <a:fillRect/>
          </a:stretch>
        </p:blipFill>
        <p:spPr>
          <a:xfrm>
            <a:off x="260614" y="0"/>
            <a:ext cx="9405899" cy="6776468"/>
          </a:xfrm>
          <a:prstGeom prst="rect">
            <a:avLst/>
          </a:prstGeom>
        </p:spPr>
      </p:pic>
    </p:spTree>
    <p:extLst>
      <p:ext uri="{BB962C8B-B14F-4D97-AF65-F5344CB8AC3E}">
        <p14:creationId xmlns:p14="http://schemas.microsoft.com/office/powerpoint/2010/main" val="39620665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073C3AD3-4517-BE7E-0D89-0EE042539BF9}"/>
              </a:ext>
            </a:extLst>
          </p:cNvPr>
          <p:cNvPicPr>
            <a:picLocks noGrp="1" noChangeAspect="1"/>
          </p:cNvPicPr>
          <p:nvPr>
            <p:ph idx="1"/>
          </p:nvPr>
        </p:nvPicPr>
        <p:blipFill>
          <a:blip r:embed="rId2"/>
          <a:stretch>
            <a:fillRect/>
          </a:stretch>
        </p:blipFill>
        <p:spPr>
          <a:xfrm>
            <a:off x="1120017" y="304800"/>
            <a:ext cx="5694440" cy="6469195"/>
          </a:xfrm>
        </p:spPr>
      </p:pic>
      <p:pic>
        <p:nvPicPr>
          <p:cNvPr id="7" name="Immagine 6">
            <a:extLst>
              <a:ext uri="{FF2B5EF4-FFF2-40B4-BE49-F238E27FC236}">
                <a16:creationId xmlns:a16="http://schemas.microsoft.com/office/drawing/2014/main" id="{DF35C838-EDFD-FC59-DA65-0C90DAB7805A}"/>
              </a:ext>
            </a:extLst>
          </p:cNvPr>
          <p:cNvPicPr>
            <a:picLocks noChangeAspect="1"/>
          </p:cNvPicPr>
          <p:nvPr/>
        </p:nvPicPr>
        <p:blipFill>
          <a:blip r:embed="rId3"/>
          <a:stretch>
            <a:fillRect/>
          </a:stretch>
        </p:blipFill>
        <p:spPr>
          <a:xfrm>
            <a:off x="7222097" y="541008"/>
            <a:ext cx="4692891" cy="3968954"/>
          </a:xfrm>
          <a:prstGeom prst="rect">
            <a:avLst/>
          </a:prstGeom>
        </p:spPr>
      </p:pic>
    </p:spTree>
    <p:extLst>
      <p:ext uri="{BB962C8B-B14F-4D97-AF65-F5344CB8AC3E}">
        <p14:creationId xmlns:p14="http://schemas.microsoft.com/office/powerpoint/2010/main" val="2367085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B96CA864-B6F4-A6FB-186A-C338A5A2051E}"/>
              </a:ext>
            </a:extLst>
          </p:cNvPr>
          <p:cNvPicPr>
            <a:picLocks noChangeAspect="1"/>
          </p:cNvPicPr>
          <p:nvPr/>
        </p:nvPicPr>
        <p:blipFill>
          <a:blip r:embed="rId2"/>
          <a:stretch>
            <a:fillRect/>
          </a:stretch>
        </p:blipFill>
        <p:spPr>
          <a:xfrm>
            <a:off x="1884313" y="271672"/>
            <a:ext cx="4211687" cy="1742185"/>
          </a:xfrm>
          <a:prstGeom prst="rect">
            <a:avLst/>
          </a:prstGeom>
        </p:spPr>
      </p:pic>
      <p:pic>
        <p:nvPicPr>
          <p:cNvPr id="7" name="Immagine 6">
            <a:extLst>
              <a:ext uri="{FF2B5EF4-FFF2-40B4-BE49-F238E27FC236}">
                <a16:creationId xmlns:a16="http://schemas.microsoft.com/office/drawing/2014/main" id="{C62C6559-6DC1-F26E-0828-96E73E1BB379}"/>
              </a:ext>
            </a:extLst>
          </p:cNvPr>
          <p:cNvPicPr>
            <a:picLocks noChangeAspect="1"/>
          </p:cNvPicPr>
          <p:nvPr/>
        </p:nvPicPr>
        <p:blipFill>
          <a:blip r:embed="rId3"/>
          <a:stretch>
            <a:fillRect/>
          </a:stretch>
        </p:blipFill>
        <p:spPr>
          <a:xfrm>
            <a:off x="1055705" y="3265244"/>
            <a:ext cx="9374765" cy="2235688"/>
          </a:xfrm>
          <a:prstGeom prst="rect">
            <a:avLst/>
          </a:prstGeom>
        </p:spPr>
      </p:pic>
    </p:spTree>
    <p:extLst>
      <p:ext uri="{BB962C8B-B14F-4D97-AF65-F5344CB8AC3E}">
        <p14:creationId xmlns:p14="http://schemas.microsoft.com/office/powerpoint/2010/main" val="8253967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2D207AEF-4264-0297-AE5D-1C1D9722F1A1}"/>
              </a:ext>
            </a:extLst>
          </p:cNvPr>
          <p:cNvPicPr>
            <a:picLocks noGrp="1" noChangeAspect="1"/>
          </p:cNvPicPr>
          <p:nvPr>
            <p:ph idx="1"/>
          </p:nvPr>
        </p:nvPicPr>
        <p:blipFill>
          <a:blip r:embed="rId2"/>
          <a:stretch>
            <a:fillRect/>
          </a:stretch>
        </p:blipFill>
        <p:spPr>
          <a:xfrm>
            <a:off x="460059" y="715422"/>
            <a:ext cx="11025260" cy="4749207"/>
          </a:xfrm>
        </p:spPr>
      </p:pic>
    </p:spTree>
    <p:extLst>
      <p:ext uri="{BB962C8B-B14F-4D97-AF65-F5344CB8AC3E}">
        <p14:creationId xmlns:p14="http://schemas.microsoft.com/office/powerpoint/2010/main" val="5737789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A7FB5-C36C-7EFC-2572-D55686FB5884}"/>
            </a:ext>
          </a:extLst>
        </p:cNvPr>
        <p:cNvGrpSpPr/>
        <p:nvPr/>
      </p:nvGrpSpPr>
      <p:grpSpPr>
        <a:xfrm>
          <a:off x="0" y="0"/>
          <a:ext cx="0" cy="0"/>
          <a:chOff x="0" y="0"/>
          <a:chExt cx="0" cy="0"/>
        </a:xfrm>
      </p:grpSpPr>
      <p:pic>
        <p:nvPicPr>
          <p:cNvPr id="6" name="Segnaposto contenuto 5">
            <a:extLst>
              <a:ext uri="{FF2B5EF4-FFF2-40B4-BE49-F238E27FC236}">
                <a16:creationId xmlns:a16="http://schemas.microsoft.com/office/drawing/2014/main" id="{DE962CB8-B271-7AD9-FCEA-B49E56240F4C}"/>
              </a:ext>
            </a:extLst>
          </p:cNvPr>
          <p:cNvPicPr>
            <a:picLocks noGrp="1" noChangeAspect="1"/>
          </p:cNvPicPr>
          <p:nvPr>
            <p:ph idx="1"/>
          </p:nvPr>
        </p:nvPicPr>
        <p:blipFill>
          <a:blip r:embed="rId2"/>
          <a:stretch>
            <a:fillRect/>
          </a:stretch>
        </p:blipFill>
        <p:spPr>
          <a:xfrm>
            <a:off x="360292" y="634247"/>
            <a:ext cx="11256182" cy="4438495"/>
          </a:xfrm>
        </p:spPr>
      </p:pic>
    </p:spTree>
    <p:extLst>
      <p:ext uri="{BB962C8B-B14F-4D97-AF65-F5344CB8AC3E}">
        <p14:creationId xmlns:p14="http://schemas.microsoft.com/office/powerpoint/2010/main" val="41376868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6C86-5733-63D9-0596-EF5AF7E10889}"/>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2B2AEF14-361C-FC96-B22A-AB367E66431F}"/>
              </a:ext>
            </a:extLst>
          </p:cNvPr>
          <p:cNvPicPr>
            <a:picLocks noChangeAspect="1"/>
          </p:cNvPicPr>
          <p:nvPr/>
        </p:nvPicPr>
        <p:blipFill>
          <a:blip r:embed="rId2"/>
          <a:stretch>
            <a:fillRect/>
          </a:stretch>
        </p:blipFill>
        <p:spPr>
          <a:xfrm>
            <a:off x="573583" y="387684"/>
            <a:ext cx="9821709" cy="6394116"/>
          </a:xfrm>
          <a:prstGeom prst="rect">
            <a:avLst/>
          </a:prstGeom>
        </p:spPr>
      </p:pic>
    </p:spTree>
    <p:extLst>
      <p:ext uri="{BB962C8B-B14F-4D97-AF65-F5344CB8AC3E}">
        <p14:creationId xmlns:p14="http://schemas.microsoft.com/office/powerpoint/2010/main" val="2295485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AA074-BCD0-0F50-41A6-E105040A6D63}"/>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7A00C871-9025-DF40-AB54-7A6D9D48AE72}"/>
              </a:ext>
            </a:extLst>
          </p:cNvPr>
          <p:cNvPicPr>
            <a:picLocks noChangeAspect="1"/>
          </p:cNvPicPr>
          <p:nvPr/>
        </p:nvPicPr>
        <p:blipFill>
          <a:blip r:embed="rId2"/>
          <a:stretch>
            <a:fillRect/>
          </a:stretch>
        </p:blipFill>
        <p:spPr>
          <a:xfrm>
            <a:off x="596711" y="155908"/>
            <a:ext cx="10419632" cy="6633953"/>
          </a:xfrm>
          <a:prstGeom prst="rect">
            <a:avLst/>
          </a:prstGeom>
        </p:spPr>
      </p:pic>
    </p:spTree>
    <p:extLst>
      <p:ext uri="{BB962C8B-B14F-4D97-AF65-F5344CB8AC3E}">
        <p14:creationId xmlns:p14="http://schemas.microsoft.com/office/powerpoint/2010/main" val="2085559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3BCEC-CDC3-62CC-7308-B499A8254249}"/>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FDADBFF3-3EF0-757B-4400-B2ADE7191728}"/>
              </a:ext>
            </a:extLst>
          </p:cNvPr>
          <p:cNvPicPr>
            <a:picLocks noChangeAspect="1"/>
          </p:cNvPicPr>
          <p:nvPr/>
        </p:nvPicPr>
        <p:blipFill>
          <a:blip r:embed="rId2"/>
          <a:stretch>
            <a:fillRect/>
          </a:stretch>
        </p:blipFill>
        <p:spPr>
          <a:xfrm>
            <a:off x="619854" y="162705"/>
            <a:ext cx="9390691" cy="6695295"/>
          </a:xfrm>
          <a:prstGeom prst="rect">
            <a:avLst/>
          </a:prstGeom>
        </p:spPr>
      </p:pic>
    </p:spTree>
    <p:extLst>
      <p:ext uri="{BB962C8B-B14F-4D97-AF65-F5344CB8AC3E}">
        <p14:creationId xmlns:p14="http://schemas.microsoft.com/office/powerpoint/2010/main" val="4137518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552F1-F188-3DCE-927F-E690CE9B2437}"/>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C82AC51B-86F6-C6D8-62BD-E64975AEC24C}"/>
              </a:ext>
            </a:extLst>
          </p:cNvPr>
          <p:cNvPicPr>
            <a:picLocks noChangeAspect="1"/>
          </p:cNvPicPr>
          <p:nvPr/>
        </p:nvPicPr>
        <p:blipFill>
          <a:blip r:embed="rId2"/>
          <a:stretch>
            <a:fillRect/>
          </a:stretch>
        </p:blipFill>
        <p:spPr>
          <a:xfrm>
            <a:off x="159020" y="464797"/>
            <a:ext cx="10215066" cy="6362735"/>
          </a:xfrm>
          <a:prstGeom prst="rect">
            <a:avLst/>
          </a:prstGeom>
        </p:spPr>
      </p:pic>
    </p:spTree>
    <p:extLst>
      <p:ext uri="{BB962C8B-B14F-4D97-AF65-F5344CB8AC3E}">
        <p14:creationId xmlns:p14="http://schemas.microsoft.com/office/powerpoint/2010/main" val="3473978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6B2E55-3BBC-C5FB-B5EE-A696EBF830DC}"/>
              </a:ext>
            </a:extLst>
          </p:cNvPr>
          <p:cNvSpPr>
            <a:spLocks noGrp="1"/>
          </p:cNvSpPr>
          <p:nvPr>
            <p:ph type="title"/>
          </p:nvPr>
        </p:nvSpPr>
        <p:spPr/>
        <p:txBody>
          <a:bodyPr/>
          <a:lstStyle/>
          <a:p>
            <a:r>
              <a:rPr lang="it-IT" dirty="0"/>
              <a:t>IN-BOOK</a:t>
            </a:r>
          </a:p>
        </p:txBody>
      </p:sp>
      <p:sp>
        <p:nvSpPr>
          <p:cNvPr id="3" name="Segnaposto contenuto 2">
            <a:extLst>
              <a:ext uri="{FF2B5EF4-FFF2-40B4-BE49-F238E27FC236}">
                <a16:creationId xmlns:a16="http://schemas.microsoft.com/office/drawing/2014/main" id="{A519E181-AE13-9D49-354A-ED14A5098A51}"/>
              </a:ext>
            </a:extLst>
          </p:cNvPr>
          <p:cNvSpPr>
            <a:spLocks noGrp="1"/>
          </p:cNvSpPr>
          <p:nvPr>
            <p:ph idx="1"/>
          </p:nvPr>
        </p:nvSpPr>
        <p:spPr/>
        <p:txBody>
          <a:bodyPr>
            <a:normAutofit fontScale="92500" lnSpcReduction="10000"/>
          </a:bodyPr>
          <a:lstStyle/>
          <a:p>
            <a:pPr>
              <a:lnSpc>
                <a:spcPct val="115000"/>
              </a:lnSpc>
              <a:spcAft>
                <a:spcPts val="1000"/>
              </a:spcAft>
            </a:pPr>
            <a:r>
              <a:rPr lang="it-IT" sz="2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https://www.bibliotechediroma.it/opac/article/specialmente-lettori/lbs</a:t>
            </a:r>
            <a:endParaRPr lang="it-IT"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it-IT" sz="2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https://www.fareleggeretutti.it/materiali-gratuiti-da-scaricare</a:t>
            </a:r>
            <a:r>
              <a:rPr lang="it-IT" sz="2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15000"/>
              </a:lnSpc>
              <a:spcAft>
                <a:spcPts val="1000"/>
              </a:spcAft>
            </a:pPr>
            <a:r>
              <a:rPr lang="it-IT" sz="2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https://ausiliotecaonlinecom.com/libri-e-giochi-2</a:t>
            </a:r>
            <a:endParaRPr lang="it-IT" sz="2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it-IT" sz="2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http://sovrazonalecaa.org/libri-da-leggere/</a:t>
            </a:r>
            <a:endParaRPr lang="it-IT" sz="2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it-IT" sz="2800">
                <a:effectLst/>
                <a:latin typeface="Calibri" panose="020F0502020204030204" pitchFamily="34" charset="0"/>
                <a:ea typeface="Calibri" panose="020F0502020204030204" pitchFamily="34" charset="0"/>
                <a:cs typeface="Times New Roman" panose="02020603050405020304" pitchFamily="18" charset="0"/>
                <a:hlinkClick r:id="rId6"/>
              </a:rPr>
              <a:t>https://www.retebibliotecheinbook.it/</a:t>
            </a:r>
            <a:r>
              <a:rPr lang="it-IT" sz="2800">
                <a:effectLst/>
                <a:latin typeface="Calibri" panose="020F0502020204030204" pitchFamily="34" charset="0"/>
                <a:ea typeface="Calibri" panose="020F0502020204030204" pitchFamily="34" charset="0"/>
                <a:cs typeface="Times New Roman" panose="02020603050405020304" pitchFamily="18" charset="0"/>
              </a:rPr>
              <a:t> </a:t>
            </a:r>
            <a:endParaRPr lang="it-IT" sz="28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1970106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D8552D-B2BF-A9D9-40E5-238EB1356288}"/>
              </a:ext>
            </a:extLst>
          </p:cNvPr>
          <p:cNvSpPr>
            <a:spLocks noGrp="1"/>
          </p:cNvSpPr>
          <p:nvPr>
            <p:ph type="title"/>
          </p:nvPr>
        </p:nvSpPr>
        <p:spPr/>
        <p:txBody>
          <a:bodyPr/>
          <a:lstStyle/>
          <a:p>
            <a:r>
              <a:rPr lang="it-IT" dirty="0"/>
              <a:t>LET ME TALK</a:t>
            </a:r>
          </a:p>
        </p:txBody>
      </p:sp>
      <p:sp>
        <p:nvSpPr>
          <p:cNvPr id="3" name="Segnaposto contenuto 2">
            <a:extLst>
              <a:ext uri="{FF2B5EF4-FFF2-40B4-BE49-F238E27FC236}">
                <a16:creationId xmlns:a16="http://schemas.microsoft.com/office/drawing/2014/main" id="{A4CE8C60-93D9-05D5-CDAB-AFA6B3BAD831}"/>
              </a:ext>
            </a:extLst>
          </p:cNvPr>
          <p:cNvSpPr>
            <a:spLocks noGrp="1"/>
          </p:cNvSpPr>
          <p:nvPr>
            <p:ph idx="1"/>
          </p:nvPr>
        </p:nvSpPr>
        <p:spPr/>
        <p:txBody>
          <a:bodyPr>
            <a:normAutofit fontScale="85000" lnSpcReduction="20000"/>
          </a:bodyPr>
          <a:lstStyle/>
          <a:p>
            <a:br>
              <a:rPr lang="it-IT" sz="2800" b="0" i="0" u="none" strike="noStrike" dirty="0">
                <a:solidFill>
                  <a:srgbClr val="479EAF"/>
                </a:solidFill>
                <a:effectLst/>
                <a:latin typeface="Hind" panose="020B0502040204020203" pitchFamily="2" charset="0"/>
                <a:hlinkClick r:id="rId2"/>
              </a:rPr>
            </a:br>
            <a:r>
              <a:rPr lang="it-IT" sz="2800" b="0" i="0" dirty="0">
                <a:solidFill>
                  <a:srgbClr val="555555"/>
                </a:solidFill>
                <a:effectLst/>
                <a:latin typeface="Hind" panose="020B0502040204020203" pitchFamily="2" charset="0"/>
              </a:rPr>
              <a:t>App gratuita per entrambi i sistemi operativi. Utilizza la simbologia </a:t>
            </a:r>
            <a:r>
              <a:rPr lang="it-IT" sz="2800" b="0" i="0" dirty="0" err="1">
                <a:solidFill>
                  <a:srgbClr val="555555"/>
                </a:solidFill>
                <a:effectLst/>
                <a:latin typeface="Hind" panose="020B0502040204020203" pitchFamily="2" charset="0"/>
              </a:rPr>
              <a:t>Arasaac</a:t>
            </a:r>
            <a:r>
              <a:rPr lang="it-IT" sz="2800" b="0" i="0" dirty="0">
                <a:solidFill>
                  <a:srgbClr val="555555"/>
                </a:solidFill>
                <a:effectLst/>
                <a:latin typeface="Hind" panose="020B0502040204020203" pitchFamily="2" charset="0"/>
              </a:rPr>
              <a:t> ed è organizzata a categorie che si raggiungono con link diretti da celle presenti sulla prima schermata; le piccole dimensioni del pulsante di ritorno alla home ne penalizzano la funzionalità. Semplice nell’apprendimento delle configurazioni, permette di organizzare salti semplici tra le tabelle per raggiungere la categoria target, ha un feedback visivo su una barra frastica associato alla sintesi vocale. La posizione delle celle all’interno di ogni tabella è assegnato automaticamente, non è possibile lasciare spazi vuoti, distanziamenti o differenziare la loro dimensione all’interno della stessa tabella. Le schermate non sono fisse ma consentono lo scorrimento verticale Molto utile per fare le prime prove d’accesso e sperimentarne l’uso quando non ci sono certezze nella rispondenza dell’utente e gli si vuole lasciare del tempo per provare.</a:t>
            </a:r>
          </a:p>
          <a:p>
            <a:endParaRPr lang="it-IT" dirty="0"/>
          </a:p>
        </p:txBody>
      </p:sp>
    </p:spTree>
    <p:extLst>
      <p:ext uri="{BB962C8B-B14F-4D97-AF65-F5344CB8AC3E}">
        <p14:creationId xmlns:p14="http://schemas.microsoft.com/office/powerpoint/2010/main" val="465689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873F7-AABB-A5F8-71BE-8DF46B31BD4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CCD5B32-C7CE-0C7F-9A6E-8C0C5613277B}"/>
              </a:ext>
            </a:extLst>
          </p:cNvPr>
          <p:cNvSpPr>
            <a:spLocks noGrp="1"/>
          </p:cNvSpPr>
          <p:nvPr>
            <p:ph type="title"/>
          </p:nvPr>
        </p:nvSpPr>
        <p:spPr/>
        <p:txBody>
          <a:bodyPr/>
          <a:lstStyle/>
          <a:p>
            <a:r>
              <a:rPr lang="it-IT" dirty="0"/>
              <a:t>AAC </a:t>
            </a:r>
            <a:r>
              <a:rPr lang="it-IT" dirty="0" err="1"/>
              <a:t>Talking</a:t>
            </a:r>
            <a:r>
              <a:rPr lang="it-IT" dirty="0"/>
              <a:t> </a:t>
            </a:r>
            <a:r>
              <a:rPr lang="it-IT" dirty="0" err="1"/>
              <a:t>Tabs</a:t>
            </a:r>
            <a:endParaRPr lang="it-IT" dirty="0"/>
          </a:p>
        </p:txBody>
      </p:sp>
      <p:sp>
        <p:nvSpPr>
          <p:cNvPr id="3" name="Segnaposto contenuto 2">
            <a:extLst>
              <a:ext uri="{FF2B5EF4-FFF2-40B4-BE49-F238E27FC236}">
                <a16:creationId xmlns:a16="http://schemas.microsoft.com/office/drawing/2014/main" id="{CA6416C5-AEAB-C059-A24E-D67E6D85C62C}"/>
              </a:ext>
            </a:extLst>
          </p:cNvPr>
          <p:cNvSpPr>
            <a:spLocks noGrp="1"/>
          </p:cNvSpPr>
          <p:nvPr>
            <p:ph idx="1"/>
          </p:nvPr>
        </p:nvSpPr>
        <p:spPr/>
        <p:txBody>
          <a:bodyPr>
            <a:normAutofit/>
          </a:bodyPr>
          <a:lstStyle/>
          <a:p>
            <a:r>
              <a:rPr lang="it-IT" sz="2800" b="0" i="0" dirty="0">
                <a:solidFill>
                  <a:srgbClr val="555555"/>
                </a:solidFill>
                <a:effectLst/>
                <a:latin typeface="Hind" panose="02000000000000000000" pitchFamily="2" charset="0"/>
              </a:rPr>
              <a:t>App gratuita disponibile solo per sistemi Android. Similmente alla precedente, utilizza la simbologia </a:t>
            </a:r>
            <a:r>
              <a:rPr lang="it-IT" sz="2800" b="0" i="0" dirty="0" err="1">
                <a:solidFill>
                  <a:srgbClr val="555555"/>
                </a:solidFill>
                <a:effectLst/>
                <a:latin typeface="Hind" panose="02000000000000000000" pitchFamily="2" charset="0"/>
              </a:rPr>
              <a:t>Arasaac</a:t>
            </a:r>
            <a:r>
              <a:rPr lang="it-IT" sz="2800" b="0" i="0" dirty="0">
                <a:solidFill>
                  <a:srgbClr val="555555"/>
                </a:solidFill>
                <a:effectLst/>
                <a:latin typeface="Hind" panose="02000000000000000000" pitchFamily="2" charset="0"/>
              </a:rPr>
              <a:t>. Anche questa è organizzata a categorie contraddistinte da etichette e tabelle con sfondo colorato in concordanza con le indicazioni di differenziazione del colore a secondo del contenuto ( verbi: verde, persone: giallo…). Anche questa app non è a schermo fisso ma prevede lo scorrimento verticale all’interno delle tabelle predisposte. Non prevede l’inserimento di link per attivare il passaggio diretto da una cella ad altra tabella. E’ possibile anche realizzare delle storie con i simboli.</a:t>
            </a:r>
            <a:endParaRPr lang="it-IT" sz="2800" dirty="0"/>
          </a:p>
        </p:txBody>
      </p:sp>
    </p:spTree>
    <p:extLst>
      <p:ext uri="{BB962C8B-B14F-4D97-AF65-F5344CB8AC3E}">
        <p14:creationId xmlns:p14="http://schemas.microsoft.com/office/powerpoint/2010/main" val="4466869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33D1D15-A04A-E804-F5D0-9F40F4225FBA}"/>
              </a:ext>
            </a:extLst>
          </p:cNvPr>
          <p:cNvSpPr>
            <a:spLocks noGrp="1"/>
          </p:cNvSpPr>
          <p:nvPr>
            <p:ph type="title"/>
          </p:nvPr>
        </p:nvSpPr>
        <p:spPr/>
        <p:txBody>
          <a:bodyPr/>
          <a:lstStyle/>
          <a:p>
            <a:r>
              <a:rPr lang="it-IT" dirty="0"/>
              <a:t>ARAWORD</a:t>
            </a:r>
          </a:p>
        </p:txBody>
      </p:sp>
      <p:sp>
        <p:nvSpPr>
          <p:cNvPr id="3" name="Segnaposto contenuto 2">
            <a:extLst>
              <a:ext uri="{FF2B5EF4-FFF2-40B4-BE49-F238E27FC236}">
                <a16:creationId xmlns:a16="http://schemas.microsoft.com/office/drawing/2014/main" id="{E75F9229-3195-F70D-9214-6FE2B51C1688}"/>
              </a:ext>
            </a:extLst>
          </p:cNvPr>
          <p:cNvSpPr>
            <a:spLocks noGrp="1"/>
          </p:cNvSpPr>
          <p:nvPr>
            <p:ph idx="1"/>
          </p:nvPr>
        </p:nvSpPr>
        <p:spPr/>
        <p:txBody>
          <a:bodyPr>
            <a:normAutofit/>
          </a:bodyPr>
          <a:lstStyle/>
          <a:p>
            <a:r>
              <a:rPr lang="it-IT" sz="2800" b="0" i="0" dirty="0" err="1">
                <a:solidFill>
                  <a:srgbClr val="000000"/>
                </a:solidFill>
                <a:effectLst/>
                <a:latin typeface="Raleway" panose="020F0502020204030204" pitchFamily="2" charset="0"/>
              </a:rPr>
              <a:t>AraWord</a:t>
            </a:r>
            <a:r>
              <a:rPr lang="it-IT" sz="2800" b="0" i="0" dirty="0">
                <a:solidFill>
                  <a:srgbClr val="000000"/>
                </a:solidFill>
                <a:effectLst/>
                <a:latin typeface="Raleway" panose="020F0502020204030204" pitchFamily="2" charset="0"/>
              </a:rPr>
              <a:t> è una app, gratuita, con strumenti di CAA – Comunicazione Aumentativa e Alternativa; consente la scrittura simultanea di testo e pittogrammi, facilitando le persone che hanno difficoltà nel campo della comunicazione funzionale.</a:t>
            </a:r>
            <a:endParaRPr lang="it-IT" sz="2800" dirty="0"/>
          </a:p>
        </p:txBody>
      </p:sp>
    </p:spTree>
    <p:extLst>
      <p:ext uri="{BB962C8B-B14F-4D97-AF65-F5344CB8AC3E}">
        <p14:creationId xmlns:p14="http://schemas.microsoft.com/office/powerpoint/2010/main" val="1785789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371E5-1819-9CB3-9387-EEA65A77F96A}"/>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FFC33D4F-E4D4-09AD-17FE-390B92CFB079}"/>
              </a:ext>
            </a:extLst>
          </p:cNvPr>
          <p:cNvPicPr>
            <a:picLocks noChangeAspect="1"/>
          </p:cNvPicPr>
          <p:nvPr/>
        </p:nvPicPr>
        <p:blipFill>
          <a:blip r:embed="rId2"/>
          <a:stretch>
            <a:fillRect/>
          </a:stretch>
        </p:blipFill>
        <p:spPr>
          <a:xfrm>
            <a:off x="260760" y="7228"/>
            <a:ext cx="3527469" cy="1856561"/>
          </a:xfrm>
          <a:prstGeom prst="rect">
            <a:avLst/>
          </a:prstGeom>
        </p:spPr>
      </p:pic>
      <p:pic>
        <p:nvPicPr>
          <p:cNvPr id="6" name="Immagine 5">
            <a:extLst>
              <a:ext uri="{FF2B5EF4-FFF2-40B4-BE49-F238E27FC236}">
                <a16:creationId xmlns:a16="http://schemas.microsoft.com/office/drawing/2014/main" id="{43742E56-2E72-468C-061B-09C281C1CBB2}"/>
              </a:ext>
            </a:extLst>
          </p:cNvPr>
          <p:cNvPicPr>
            <a:picLocks noChangeAspect="1"/>
          </p:cNvPicPr>
          <p:nvPr/>
        </p:nvPicPr>
        <p:blipFill>
          <a:blip r:embed="rId3"/>
          <a:stretch>
            <a:fillRect/>
          </a:stretch>
        </p:blipFill>
        <p:spPr>
          <a:xfrm>
            <a:off x="401050" y="1789357"/>
            <a:ext cx="3899443" cy="1074981"/>
          </a:xfrm>
          <a:prstGeom prst="rect">
            <a:avLst/>
          </a:prstGeom>
        </p:spPr>
      </p:pic>
      <p:pic>
        <p:nvPicPr>
          <p:cNvPr id="9" name="Immagine 8">
            <a:extLst>
              <a:ext uri="{FF2B5EF4-FFF2-40B4-BE49-F238E27FC236}">
                <a16:creationId xmlns:a16="http://schemas.microsoft.com/office/drawing/2014/main" id="{A3FD79E2-9AE9-D21F-3F37-C47A2979732D}"/>
              </a:ext>
            </a:extLst>
          </p:cNvPr>
          <p:cNvPicPr>
            <a:picLocks noChangeAspect="1"/>
          </p:cNvPicPr>
          <p:nvPr/>
        </p:nvPicPr>
        <p:blipFill>
          <a:blip r:embed="rId4"/>
          <a:stretch>
            <a:fillRect/>
          </a:stretch>
        </p:blipFill>
        <p:spPr>
          <a:xfrm>
            <a:off x="4440783" y="1755347"/>
            <a:ext cx="3456878" cy="1143000"/>
          </a:xfrm>
          <a:prstGeom prst="rect">
            <a:avLst/>
          </a:prstGeom>
        </p:spPr>
      </p:pic>
      <p:pic>
        <p:nvPicPr>
          <p:cNvPr id="11" name="Immagine 10">
            <a:extLst>
              <a:ext uri="{FF2B5EF4-FFF2-40B4-BE49-F238E27FC236}">
                <a16:creationId xmlns:a16="http://schemas.microsoft.com/office/drawing/2014/main" id="{B1A5CECA-2B37-134D-B3DE-72C05A52711C}"/>
              </a:ext>
            </a:extLst>
          </p:cNvPr>
          <p:cNvPicPr>
            <a:picLocks noChangeAspect="1"/>
          </p:cNvPicPr>
          <p:nvPr/>
        </p:nvPicPr>
        <p:blipFill>
          <a:blip r:embed="rId5"/>
          <a:stretch>
            <a:fillRect/>
          </a:stretch>
        </p:blipFill>
        <p:spPr>
          <a:xfrm>
            <a:off x="8334072" y="1755347"/>
            <a:ext cx="3644592" cy="846338"/>
          </a:xfrm>
          <a:prstGeom prst="rect">
            <a:avLst/>
          </a:prstGeom>
        </p:spPr>
      </p:pic>
      <p:pic>
        <p:nvPicPr>
          <p:cNvPr id="13" name="Immagine 12">
            <a:extLst>
              <a:ext uri="{FF2B5EF4-FFF2-40B4-BE49-F238E27FC236}">
                <a16:creationId xmlns:a16="http://schemas.microsoft.com/office/drawing/2014/main" id="{9EB90B2F-87A1-DA91-C450-600D37D04081}"/>
              </a:ext>
            </a:extLst>
          </p:cNvPr>
          <p:cNvPicPr>
            <a:picLocks noChangeAspect="1"/>
          </p:cNvPicPr>
          <p:nvPr/>
        </p:nvPicPr>
        <p:blipFill>
          <a:blip r:embed="rId6"/>
          <a:stretch>
            <a:fillRect/>
          </a:stretch>
        </p:blipFill>
        <p:spPr>
          <a:xfrm>
            <a:off x="401050" y="3110566"/>
            <a:ext cx="6514557" cy="1269503"/>
          </a:xfrm>
          <a:prstGeom prst="rect">
            <a:avLst/>
          </a:prstGeom>
        </p:spPr>
      </p:pic>
      <p:pic>
        <p:nvPicPr>
          <p:cNvPr id="15" name="Immagine 14">
            <a:extLst>
              <a:ext uri="{FF2B5EF4-FFF2-40B4-BE49-F238E27FC236}">
                <a16:creationId xmlns:a16="http://schemas.microsoft.com/office/drawing/2014/main" id="{EF14EBEC-2F42-2429-BDAF-6E1C0647A1E8}"/>
              </a:ext>
            </a:extLst>
          </p:cNvPr>
          <p:cNvPicPr>
            <a:picLocks noChangeAspect="1"/>
          </p:cNvPicPr>
          <p:nvPr/>
        </p:nvPicPr>
        <p:blipFill>
          <a:blip r:embed="rId7"/>
          <a:stretch>
            <a:fillRect/>
          </a:stretch>
        </p:blipFill>
        <p:spPr>
          <a:xfrm>
            <a:off x="8845562" y="3110566"/>
            <a:ext cx="2945388" cy="1356589"/>
          </a:xfrm>
          <a:prstGeom prst="rect">
            <a:avLst/>
          </a:prstGeom>
        </p:spPr>
      </p:pic>
      <p:pic>
        <p:nvPicPr>
          <p:cNvPr id="17" name="Immagine 16">
            <a:extLst>
              <a:ext uri="{FF2B5EF4-FFF2-40B4-BE49-F238E27FC236}">
                <a16:creationId xmlns:a16="http://schemas.microsoft.com/office/drawing/2014/main" id="{EB2D0B3B-8B0D-406D-6A9A-CF651B9E6262}"/>
              </a:ext>
            </a:extLst>
          </p:cNvPr>
          <p:cNvPicPr>
            <a:picLocks noChangeAspect="1"/>
          </p:cNvPicPr>
          <p:nvPr/>
        </p:nvPicPr>
        <p:blipFill>
          <a:blip r:embed="rId8"/>
          <a:stretch>
            <a:fillRect/>
          </a:stretch>
        </p:blipFill>
        <p:spPr>
          <a:xfrm>
            <a:off x="537018" y="4423611"/>
            <a:ext cx="6142760" cy="1269503"/>
          </a:xfrm>
          <a:prstGeom prst="rect">
            <a:avLst/>
          </a:prstGeom>
        </p:spPr>
      </p:pic>
    </p:spTree>
    <p:extLst>
      <p:ext uri="{BB962C8B-B14F-4D97-AF65-F5344CB8AC3E}">
        <p14:creationId xmlns:p14="http://schemas.microsoft.com/office/powerpoint/2010/main" val="2335860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8A546BF0-4F8B-CB33-D8C4-077FC5C8C911}"/>
              </a:ext>
            </a:extLst>
          </p:cNvPr>
          <p:cNvPicPr>
            <a:picLocks noChangeAspect="1"/>
          </p:cNvPicPr>
          <p:nvPr/>
        </p:nvPicPr>
        <p:blipFill>
          <a:blip r:embed="rId2"/>
          <a:stretch>
            <a:fillRect/>
          </a:stretch>
        </p:blipFill>
        <p:spPr>
          <a:xfrm>
            <a:off x="809444" y="100313"/>
            <a:ext cx="8802642" cy="6675139"/>
          </a:xfrm>
          <a:prstGeom prst="rect">
            <a:avLst/>
          </a:prstGeom>
        </p:spPr>
      </p:pic>
    </p:spTree>
    <p:extLst>
      <p:ext uri="{BB962C8B-B14F-4D97-AF65-F5344CB8AC3E}">
        <p14:creationId xmlns:p14="http://schemas.microsoft.com/office/powerpoint/2010/main" val="25496573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89560-A9A4-FC79-481B-A1C672A2477D}"/>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F90FABA6-616F-3591-6B7F-B7F71A4355D8}"/>
              </a:ext>
            </a:extLst>
          </p:cNvPr>
          <p:cNvPicPr>
            <a:picLocks noChangeAspect="1"/>
          </p:cNvPicPr>
          <p:nvPr/>
        </p:nvPicPr>
        <p:blipFill>
          <a:blip r:embed="rId2"/>
          <a:stretch>
            <a:fillRect/>
          </a:stretch>
        </p:blipFill>
        <p:spPr>
          <a:xfrm>
            <a:off x="1224001" y="750572"/>
            <a:ext cx="10129921" cy="4724942"/>
          </a:xfrm>
          <a:prstGeom prst="rect">
            <a:avLst/>
          </a:prstGeom>
        </p:spPr>
      </p:pic>
    </p:spTree>
    <p:extLst>
      <p:ext uri="{BB962C8B-B14F-4D97-AF65-F5344CB8AC3E}">
        <p14:creationId xmlns:p14="http://schemas.microsoft.com/office/powerpoint/2010/main" val="2363505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EFA54-4A37-AA0B-C6AA-C746A2F75278}"/>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62815E2D-EFB5-02A9-E2F9-A79EEFCD9DA1}"/>
              </a:ext>
            </a:extLst>
          </p:cNvPr>
          <p:cNvPicPr>
            <a:picLocks noChangeAspect="1"/>
          </p:cNvPicPr>
          <p:nvPr/>
        </p:nvPicPr>
        <p:blipFill>
          <a:blip r:embed="rId2"/>
          <a:stretch>
            <a:fillRect/>
          </a:stretch>
        </p:blipFill>
        <p:spPr>
          <a:xfrm>
            <a:off x="550181" y="898903"/>
            <a:ext cx="11091638" cy="4413325"/>
          </a:xfrm>
          <a:prstGeom prst="rect">
            <a:avLst/>
          </a:prstGeom>
        </p:spPr>
      </p:pic>
    </p:spTree>
    <p:extLst>
      <p:ext uri="{BB962C8B-B14F-4D97-AF65-F5344CB8AC3E}">
        <p14:creationId xmlns:p14="http://schemas.microsoft.com/office/powerpoint/2010/main" val="11801139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8D159-1B34-4121-5285-71D3EB034C24}"/>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1F136E20-90E0-5292-4633-8A519C167773}"/>
              </a:ext>
            </a:extLst>
          </p:cNvPr>
          <p:cNvPicPr>
            <a:picLocks noChangeAspect="1"/>
          </p:cNvPicPr>
          <p:nvPr/>
        </p:nvPicPr>
        <p:blipFill>
          <a:blip r:embed="rId2"/>
          <a:stretch>
            <a:fillRect/>
          </a:stretch>
        </p:blipFill>
        <p:spPr>
          <a:xfrm>
            <a:off x="1139636" y="266117"/>
            <a:ext cx="9657485" cy="6591883"/>
          </a:xfrm>
          <a:prstGeom prst="rect">
            <a:avLst/>
          </a:prstGeom>
        </p:spPr>
      </p:pic>
    </p:spTree>
    <p:extLst>
      <p:ext uri="{BB962C8B-B14F-4D97-AF65-F5344CB8AC3E}">
        <p14:creationId xmlns:p14="http://schemas.microsoft.com/office/powerpoint/2010/main" val="26345950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164B1-E807-3FD7-1480-FB1E01AE4178}"/>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DF307A3E-CFB0-59A8-2B3C-F32467C9D146}"/>
              </a:ext>
            </a:extLst>
          </p:cNvPr>
          <p:cNvPicPr>
            <a:picLocks noChangeAspect="1"/>
          </p:cNvPicPr>
          <p:nvPr/>
        </p:nvPicPr>
        <p:blipFill>
          <a:blip r:embed="rId2"/>
          <a:stretch>
            <a:fillRect/>
          </a:stretch>
        </p:blipFill>
        <p:spPr>
          <a:xfrm>
            <a:off x="1256658" y="290606"/>
            <a:ext cx="9106541" cy="6486526"/>
          </a:xfrm>
          <a:prstGeom prst="rect">
            <a:avLst/>
          </a:prstGeom>
        </p:spPr>
      </p:pic>
    </p:spTree>
    <p:extLst>
      <p:ext uri="{BB962C8B-B14F-4D97-AF65-F5344CB8AC3E}">
        <p14:creationId xmlns:p14="http://schemas.microsoft.com/office/powerpoint/2010/main" val="33440245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2A853B-55A2-3A34-26F4-68BC58125A98}"/>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4BDF52A0-983A-4784-3A44-F7749D17482F}"/>
              </a:ext>
            </a:extLst>
          </p:cNvPr>
          <p:cNvPicPr>
            <a:picLocks noChangeAspect="1"/>
          </p:cNvPicPr>
          <p:nvPr/>
        </p:nvPicPr>
        <p:blipFill>
          <a:blip r:embed="rId2"/>
          <a:stretch>
            <a:fillRect/>
          </a:stretch>
        </p:blipFill>
        <p:spPr>
          <a:xfrm>
            <a:off x="1821360" y="337706"/>
            <a:ext cx="8204384" cy="6182588"/>
          </a:xfrm>
          <a:prstGeom prst="rect">
            <a:avLst/>
          </a:prstGeom>
        </p:spPr>
      </p:pic>
    </p:spTree>
    <p:extLst>
      <p:ext uri="{BB962C8B-B14F-4D97-AF65-F5344CB8AC3E}">
        <p14:creationId xmlns:p14="http://schemas.microsoft.com/office/powerpoint/2010/main" val="38797273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1017B535-502E-1C3C-4D3D-2C531AF211E3}"/>
              </a:ext>
            </a:extLst>
          </p:cNvPr>
          <p:cNvPicPr>
            <a:picLocks noChangeAspect="1"/>
          </p:cNvPicPr>
          <p:nvPr/>
        </p:nvPicPr>
        <p:blipFill>
          <a:blip r:embed="rId2"/>
          <a:stretch>
            <a:fillRect/>
          </a:stretch>
        </p:blipFill>
        <p:spPr>
          <a:xfrm>
            <a:off x="368565" y="142305"/>
            <a:ext cx="10560691" cy="6488988"/>
          </a:xfrm>
          <a:prstGeom prst="rect">
            <a:avLst/>
          </a:prstGeom>
        </p:spPr>
      </p:pic>
    </p:spTree>
    <p:extLst>
      <p:ext uri="{BB962C8B-B14F-4D97-AF65-F5344CB8AC3E}">
        <p14:creationId xmlns:p14="http://schemas.microsoft.com/office/powerpoint/2010/main" val="801880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BAC4B-5BC7-9329-ED87-46865395EF66}"/>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D7EECF54-77D4-4B36-02D9-BBF13B17277E}"/>
              </a:ext>
            </a:extLst>
          </p:cNvPr>
          <p:cNvPicPr>
            <a:picLocks noChangeAspect="1"/>
          </p:cNvPicPr>
          <p:nvPr/>
        </p:nvPicPr>
        <p:blipFill>
          <a:blip r:embed="rId2"/>
          <a:stretch>
            <a:fillRect/>
          </a:stretch>
        </p:blipFill>
        <p:spPr>
          <a:xfrm>
            <a:off x="1466682" y="222571"/>
            <a:ext cx="8050223" cy="6363286"/>
          </a:xfrm>
          <a:prstGeom prst="rect">
            <a:avLst/>
          </a:prstGeom>
        </p:spPr>
      </p:pic>
    </p:spTree>
    <p:extLst>
      <p:ext uri="{BB962C8B-B14F-4D97-AF65-F5344CB8AC3E}">
        <p14:creationId xmlns:p14="http://schemas.microsoft.com/office/powerpoint/2010/main" val="453855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2C3C8-9B5C-8A3A-3FC3-A820D00EBE67}"/>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941BC7EA-90FF-27E9-C499-E757126D2DEC}"/>
              </a:ext>
            </a:extLst>
          </p:cNvPr>
          <p:cNvPicPr>
            <a:picLocks noChangeAspect="1"/>
          </p:cNvPicPr>
          <p:nvPr/>
        </p:nvPicPr>
        <p:blipFill>
          <a:blip r:embed="rId2"/>
          <a:stretch>
            <a:fillRect/>
          </a:stretch>
        </p:blipFill>
        <p:spPr>
          <a:xfrm>
            <a:off x="2192352" y="203978"/>
            <a:ext cx="5612705" cy="6797514"/>
          </a:xfrm>
          <a:prstGeom prst="rect">
            <a:avLst/>
          </a:prstGeom>
        </p:spPr>
      </p:pic>
    </p:spTree>
    <p:extLst>
      <p:ext uri="{BB962C8B-B14F-4D97-AF65-F5344CB8AC3E}">
        <p14:creationId xmlns:p14="http://schemas.microsoft.com/office/powerpoint/2010/main" val="40068024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B42E2-ABB8-0DD9-9D0B-505B9AF3591B}"/>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9FD9836B-7FF0-D2CB-4E27-F148818F24AD}"/>
              </a:ext>
            </a:extLst>
          </p:cNvPr>
          <p:cNvPicPr>
            <a:picLocks noChangeAspect="1"/>
          </p:cNvPicPr>
          <p:nvPr/>
        </p:nvPicPr>
        <p:blipFill>
          <a:blip r:embed="rId2"/>
          <a:stretch>
            <a:fillRect/>
          </a:stretch>
        </p:blipFill>
        <p:spPr>
          <a:xfrm>
            <a:off x="1522008" y="595880"/>
            <a:ext cx="9233077" cy="5877143"/>
          </a:xfrm>
          <a:prstGeom prst="rect">
            <a:avLst/>
          </a:prstGeom>
        </p:spPr>
      </p:pic>
    </p:spTree>
    <p:extLst>
      <p:ext uri="{BB962C8B-B14F-4D97-AF65-F5344CB8AC3E}">
        <p14:creationId xmlns:p14="http://schemas.microsoft.com/office/powerpoint/2010/main" val="4229065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C1D1B-5465-9712-1541-B13FA340935D}"/>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121C9F22-7245-436D-6ABF-95A96747048F}"/>
              </a:ext>
            </a:extLst>
          </p:cNvPr>
          <p:cNvPicPr>
            <a:picLocks noChangeAspect="1"/>
          </p:cNvPicPr>
          <p:nvPr/>
        </p:nvPicPr>
        <p:blipFill>
          <a:blip r:embed="rId2"/>
          <a:stretch>
            <a:fillRect/>
          </a:stretch>
        </p:blipFill>
        <p:spPr>
          <a:xfrm>
            <a:off x="1278990" y="218580"/>
            <a:ext cx="5289796" cy="2687905"/>
          </a:xfrm>
          <a:prstGeom prst="rect">
            <a:avLst/>
          </a:prstGeom>
        </p:spPr>
      </p:pic>
      <p:pic>
        <p:nvPicPr>
          <p:cNvPr id="6" name="Immagine 5">
            <a:extLst>
              <a:ext uri="{FF2B5EF4-FFF2-40B4-BE49-F238E27FC236}">
                <a16:creationId xmlns:a16="http://schemas.microsoft.com/office/drawing/2014/main" id="{0B67EC9C-0257-E537-A169-6301A53C4FC4}"/>
              </a:ext>
            </a:extLst>
          </p:cNvPr>
          <p:cNvPicPr>
            <a:picLocks noChangeAspect="1"/>
          </p:cNvPicPr>
          <p:nvPr/>
        </p:nvPicPr>
        <p:blipFill>
          <a:blip r:embed="rId3"/>
          <a:stretch>
            <a:fillRect/>
          </a:stretch>
        </p:blipFill>
        <p:spPr>
          <a:xfrm>
            <a:off x="5582632" y="1816508"/>
            <a:ext cx="1351570" cy="1089977"/>
          </a:xfrm>
          <a:prstGeom prst="rect">
            <a:avLst/>
          </a:prstGeom>
        </p:spPr>
      </p:pic>
      <p:pic>
        <p:nvPicPr>
          <p:cNvPr id="9" name="Immagine 8">
            <a:extLst>
              <a:ext uri="{FF2B5EF4-FFF2-40B4-BE49-F238E27FC236}">
                <a16:creationId xmlns:a16="http://schemas.microsoft.com/office/drawing/2014/main" id="{2E077594-BAD1-1C50-E468-B1E4CE9C79CE}"/>
              </a:ext>
            </a:extLst>
          </p:cNvPr>
          <p:cNvPicPr>
            <a:picLocks noChangeAspect="1"/>
          </p:cNvPicPr>
          <p:nvPr/>
        </p:nvPicPr>
        <p:blipFill>
          <a:blip r:embed="rId4"/>
          <a:stretch>
            <a:fillRect/>
          </a:stretch>
        </p:blipFill>
        <p:spPr>
          <a:xfrm>
            <a:off x="7826621" y="1670469"/>
            <a:ext cx="3765802" cy="1415613"/>
          </a:xfrm>
          <a:prstGeom prst="rect">
            <a:avLst/>
          </a:prstGeom>
        </p:spPr>
      </p:pic>
      <p:pic>
        <p:nvPicPr>
          <p:cNvPr id="11" name="Immagine 10">
            <a:extLst>
              <a:ext uri="{FF2B5EF4-FFF2-40B4-BE49-F238E27FC236}">
                <a16:creationId xmlns:a16="http://schemas.microsoft.com/office/drawing/2014/main" id="{FA319A17-C155-A619-2809-23256E8C5ACE}"/>
              </a:ext>
            </a:extLst>
          </p:cNvPr>
          <p:cNvPicPr>
            <a:picLocks noChangeAspect="1"/>
          </p:cNvPicPr>
          <p:nvPr/>
        </p:nvPicPr>
        <p:blipFill>
          <a:blip r:embed="rId5"/>
          <a:stretch>
            <a:fillRect/>
          </a:stretch>
        </p:blipFill>
        <p:spPr>
          <a:xfrm>
            <a:off x="527472" y="4916625"/>
            <a:ext cx="2814442" cy="1625453"/>
          </a:xfrm>
          <a:prstGeom prst="rect">
            <a:avLst/>
          </a:prstGeom>
        </p:spPr>
      </p:pic>
      <p:pic>
        <p:nvPicPr>
          <p:cNvPr id="13" name="Immagine 12">
            <a:extLst>
              <a:ext uri="{FF2B5EF4-FFF2-40B4-BE49-F238E27FC236}">
                <a16:creationId xmlns:a16="http://schemas.microsoft.com/office/drawing/2014/main" id="{103B4ABD-29C4-C493-97C0-751A5FF3595D}"/>
              </a:ext>
            </a:extLst>
          </p:cNvPr>
          <p:cNvPicPr>
            <a:picLocks noChangeAspect="1"/>
          </p:cNvPicPr>
          <p:nvPr/>
        </p:nvPicPr>
        <p:blipFill>
          <a:blip r:embed="rId6"/>
          <a:stretch>
            <a:fillRect/>
          </a:stretch>
        </p:blipFill>
        <p:spPr>
          <a:xfrm>
            <a:off x="3588760" y="3336217"/>
            <a:ext cx="5434939" cy="1415613"/>
          </a:xfrm>
          <a:prstGeom prst="rect">
            <a:avLst/>
          </a:prstGeom>
        </p:spPr>
      </p:pic>
      <p:pic>
        <p:nvPicPr>
          <p:cNvPr id="15" name="Immagine 14">
            <a:extLst>
              <a:ext uri="{FF2B5EF4-FFF2-40B4-BE49-F238E27FC236}">
                <a16:creationId xmlns:a16="http://schemas.microsoft.com/office/drawing/2014/main" id="{392B242D-7321-3B4D-E2CF-B8141D4E709B}"/>
              </a:ext>
            </a:extLst>
          </p:cNvPr>
          <p:cNvPicPr>
            <a:picLocks noChangeAspect="1"/>
          </p:cNvPicPr>
          <p:nvPr/>
        </p:nvPicPr>
        <p:blipFill>
          <a:blip r:embed="rId7"/>
          <a:stretch>
            <a:fillRect/>
          </a:stretch>
        </p:blipFill>
        <p:spPr>
          <a:xfrm>
            <a:off x="7502429" y="5130000"/>
            <a:ext cx="4414185" cy="1540113"/>
          </a:xfrm>
          <a:prstGeom prst="rect">
            <a:avLst/>
          </a:prstGeom>
        </p:spPr>
      </p:pic>
      <p:pic>
        <p:nvPicPr>
          <p:cNvPr id="17" name="Immagine 16">
            <a:extLst>
              <a:ext uri="{FF2B5EF4-FFF2-40B4-BE49-F238E27FC236}">
                <a16:creationId xmlns:a16="http://schemas.microsoft.com/office/drawing/2014/main" id="{0C8EA701-8CB7-AE4E-5649-E82E44E5021E}"/>
              </a:ext>
            </a:extLst>
          </p:cNvPr>
          <p:cNvPicPr>
            <a:picLocks noChangeAspect="1"/>
          </p:cNvPicPr>
          <p:nvPr/>
        </p:nvPicPr>
        <p:blipFill>
          <a:blip r:embed="rId8"/>
          <a:stretch>
            <a:fillRect/>
          </a:stretch>
        </p:blipFill>
        <p:spPr>
          <a:xfrm>
            <a:off x="5118734" y="5001965"/>
            <a:ext cx="2279365" cy="1540113"/>
          </a:xfrm>
          <a:prstGeom prst="rect">
            <a:avLst/>
          </a:prstGeom>
        </p:spPr>
      </p:pic>
    </p:spTree>
    <p:extLst>
      <p:ext uri="{BB962C8B-B14F-4D97-AF65-F5344CB8AC3E}">
        <p14:creationId xmlns:p14="http://schemas.microsoft.com/office/powerpoint/2010/main" val="24801836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03ADB-63FC-020E-CBC4-140E75D773E8}"/>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E43E6A19-A964-8B09-4012-7ECA3DCEC8DA}"/>
              </a:ext>
            </a:extLst>
          </p:cNvPr>
          <p:cNvPicPr>
            <a:picLocks noChangeAspect="1"/>
          </p:cNvPicPr>
          <p:nvPr/>
        </p:nvPicPr>
        <p:blipFill>
          <a:blip r:embed="rId2"/>
          <a:stretch>
            <a:fillRect/>
          </a:stretch>
        </p:blipFill>
        <p:spPr>
          <a:xfrm>
            <a:off x="2011920" y="194013"/>
            <a:ext cx="6968793" cy="6521597"/>
          </a:xfrm>
          <a:prstGeom prst="rect">
            <a:avLst/>
          </a:prstGeom>
        </p:spPr>
      </p:pic>
    </p:spTree>
    <p:extLst>
      <p:ext uri="{BB962C8B-B14F-4D97-AF65-F5344CB8AC3E}">
        <p14:creationId xmlns:p14="http://schemas.microsoft.com/office/powerpoint/2010/main" val="32796448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F5CA14-75EB-0E3F-BB8D-C90C45340A59}"/>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0D59ED94-5E49-DAE5-9BB9-CF6CBF075080}"/>
              </a:ext>
            </a:extLst>
          </p:cNvPr>
          <p:cNvPicPr>
            <a:picLocks noChangeAspect="1"/>
          </p:cNvPicPr>
          <p:nvPr/>
        </p:nvPicPr>
        <p:blipFill>
          <a:blip r:embed="rId2"/>
          <a:stretch>
            <a:fillRect/>
          </a:stretch>
        </p:blipFill>
        <p:spPr>
          <a:xfrm>
            <a:off x="1236252" y="885270"/>
            <a:ext cx="10002365" cy="5471987"/>
          </a:xfrm>
          <a:prstGeom prst="rect">
            <a:avLst/>
          </a:prstGeom>
        </p:spPr>
      </p:pic>
    </p:spTree>
    <p:extLst>
      <p:ext uri="{BB962C8B-B14F-4D97-AF65-F5344CB8AC3E}">
        <p14:creationId xmlns:p14="http://schemas.microsoft.com/office/powerpoint/2010/main" val="25066853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DA814-B746-2795-C3B0-5BB619ED8A32}"/>
            </a:ext>
          </a:extLst>
        </p:cNvPr>
        <p:cNvGrpSpPr/>
        <p:nvPr/>
      </p:nvGrpSpPr>
      <p:grpSpPr>
        <a:xfrm>
          <a:off x="0" y="0"/>
          <a:ext cx="0" cy="0"/>
          <a:chOff x="0" y="0"/>
          <a:chExt cx="0" cy="0"/>
        </a:xfrm>
      </p:grpSpPr>
      <p:pic>
        <p:nvPicPr>
          <p:cNvPr id="3" name="Immagine 2">
            <a:extLst>
              <a:ext uri="{FF2B5EF4-FFF2-40B4-BE49-F238E27FC236}">
                <a16:creationId xmlns:a16="http://schemas.microsoft.com/office/drawing/2014/main" id="{91842281-C31D-64DA-00D0-E66AEAA04334}"/>
              </a:ext>
            </a:extLst>
          </p:cNvPr>
          <p:cNvPicPr>
            <a:picLocks noChangeAspect="1"/>
          </p:cNvPicPr>
          <p:nvPr/>
        </p:nvPicPr>
        <p:blipFill>
          <a:blip r:embed="rId2"/>
          <a:stretch>
            <a:fillRect/>
          </a:stretch>
        </p:blipFill>
        <p:spPr>
          <a:xfrm>
            <a:off x="1655376" y="508339"/>
            <a:ext cx="8239738" cy="5920718"/>
          </a:xfrm>
          <a:prstGeom prst="rect">
            <a:avLst/>
          </a:prstGeom>
        </p:spPr>
      </p:pic>
    </p:spTree>
    <p:extLst>
      <p:ext uri="{BB962C8B-B14F-4D97-AF65-F5344CB8AC3E}">
        <p14:creationId xmlns:p14="http://schemas.microsoft.com/office/powerpoint/2010/main" val="22845484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43536-57AD-F58D-F378-0236EC0135A6}"/>
            </a:ext>
          </a:extLst>
        </p:cNvPr>
        <p:cNvGrpSpPr/>
        <p:nvPr/>
      </p:nvGrpSpPr>
      <p:grpSpPr>
        <a:xfrm>
          <a:off x="0" y="0"/>
          <a:ext cx="0" cy="0"/>
          <a:chOff x="0" y="0"/>
          <a:chExt cx="0" cy="0"/>
        </a:xfrm>
      </p:grpSpPr>
      <p:pic>
        <p:nvPicPr>
          <p:cNvPr id="5" name="Immagine 4">
            <a:extLst>
              <a:ext uri="{FF2B5EF4-FFF2-40B4-BE49-F238E27FC236}">
                <a16:creationId xmlns:a16="http://schemas.microsoft.com/office/drawing/2014/main" id="{86A4EEBA-086C-71BF-6167-A6DDCA7DFD91}"/>
              </a:ext>
            </a:extLst>
          </p:cNvPr>
          <p:cNvPicPr>
            <a:picLocks noChangeAspect="1"/>
          </p:cNvPicPr>
          <p:nvPr/>
        </p:nvPicPr>
        <p:blipFill>
          <a:blip r:embed="rId2"/>
          <a:stretch>
            <a:fillRect/>
          </a:stretch>
        </p:blipFill>
        <p:spPr>
          <a:xfrm>
            <a:off x="908422" y="0"/>
            <a:ext cx="4725790" cy="1572106"/>
          </a:xfrm>
          <a:prstGeom prst="rect">
            <a:avLst/>
          </a:prstGeom>
        </p:spPr>
      </p:pic>
      <p:pic>
        <p:nvPicPr>
          <p:cNvPr id="7" name="Immagine 6">
            <a:extLst>
              <a:ext uri="{FF2B5EF4-FFF2-40B4-BE49-F238E27FC236}">
                <a16:creationId xmlns:a16="http://schemas.microsoft.com/office/drawing/2014/main" id="{8F6D2A41-D884-7720-5A97-1219F4880398}"/>
              </a:ext>
            </a:extLst>
          </p:cNvPr>
          <p:cNvPicPr>
            <a:picLocks noChangeAspect="1"/>
          </p:cNvPicPr>
          <p:nvPr/>
        </p:nvPicPr>
        <p:blipFill>
          <a:blip r:embed="rId3"/>
          <a:stretch>
            <a:fillRect/>
          </a:stretch>
        </p:blipFill>
        <p:spPr>
          <a:xfrm>
            <a:off x="5469205" y="1572106"/>
            <a:ext cx="6722795" cy="1289983"/>
          </a:xfrm>
          <a:prstGeom prst="rect">
            <a:avLst/>
          </a:prstGeom>
        </p:spPr>
      </p:pic>
      <p:pic>
        <p:nvPicPr>
          <p:cNvPr id="9" name="Immagine 8">
            <a:extLst>
              <a:ext uri="{FF2B5EF4-FFF2-40B4-BE49-F238E27FC236}">
                <a16:creationId xmlns:a16="http://schemas.microsoft.com/office/drawing/2014/main" id="{E0AF0FD2-EB9F-D9B0-1B6E-184BF3DF3F09}"/>
              </a:ext>
            </a:extLst>
          </p:cNvPr>
          <p:cNvPicPr>
            <a:picLocks noChangeAspect="1"/>
          </p:cNvPicPr>
          <p:nvPr/>
        </p:nvPicPr>
        <p:blipFill>
          <a:blip r:embed="rId4"/>
          <a:stretch>
            <a:fillRect/>
          </a:stretch>
        </p:blipFill>
        <p:spPr>
          <a:xfrm>
            <a:off x="347450" y="2012473"/>
            <a:ext cx="4633029" cy="1572106"/>
          </a:xfrm>
          <a:prstGeom prst="rect">
            <a:avLst/>
          </a:prstGeom>
        </p:spPr>
      </p:pic>
      <p:pic>
        <p:nvPicPr>
          <p:cNvPr id="11" name="Immagine 10">
            <a:extLst>
              <a:ext uri="{FF2B5EF4-FFF2-40B4-BE49-F238E27FC236}">
                <a16:creationId xmlns:a16="http://schemas.microsoft.com/office/drawing/2014/main" id="{F431985E-6F32-DA00-B458-F328A94DE4C8}"/>
              </a:ext>
            </a:extLst>
          </p:cNvPr>
          <p:cNvPicPr>
            <a:picLocks noChangeAspect="1"/>
          </p:cNvPicPr>
          <p:nvPr/>
        </p:nvPicPr>
        <p:blipFill>
          <a:blip r:embed="rId5"/>
          <a:stretch>
            <a:fillRect/>
          </a:stretch>
        </p:blipFill>
        <p:spPr>
          <a:xfrm>
            <a:off x="1725818" y="5111752"/>
            <a:ext cx="7816787" cy="1289983"/>
          </a:xfrm>
          <a:prstGeom prst="rect">
            <a:avLst/>
          </a:prstGeom>
        </p:spPr>
      </p:pic>
      <p:pic>
        <p:nvPicPr>
          <p:cNvPr id="13" name="Immagine 12">
            <a:extLst>
              <a:ext uri="{FF2B5EF4-FFF2-40B4-BE49-F238E27FC236}">
                <a16:creationId xmlns:a16="http://schemas.microsoft.com/office/drawing/2014/main" id="{FCEE062F-23AD-17F7-C1B3-11C0A11AC20A}"/>
              </a:ext>
            </a:extLst>
          </p:cNvPr>
          <p:cNvPicPr>
            <a:picLocks noChangeAspect="1"/>
          </p:cNvPicPr>
          <p:nvPr/>
        </p:nvPicPr>
        <p:blipFill>
          <a:blip r:embed="rId6"/>
          <a:stretch>
            <a:fillRect/>
          </a:stretch>
        </p:blipFill>
        <p:spPr>
          <a:xfrm>
            <a:off x="4951860" y="3584579"/>
            <a:ext cx="6651100" cy="1289983"/>
          </a:xfrm>
          <a:prstGeom prst="rect">
            <a:avLst/>
          </a:prstGeom>
        </p:spPr>
      </p:pic>
    </p:spTree>
    <p:extLst>
      <p:ext uri="{BB962C8B-B14F-4D97-AF65-F5344CB8AC3E}">
        <p14:creationId xmlns:p14="http://schemas.microsoft.com/office/powerpoint/2010/main" val="35652255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e">
  <a:themeElements>
    <a:clrScheme name="Integrale">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e">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e">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380</TotalTime>
  <Words>1100</Words>
  <Application>Microsoft Office PowerPoint</Application>
  <PresentationFormat>Widescreen</PresentationFormat>
  <Paragraphs>71</Paragraphs>
  <Slides>93</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93</vt:i4>
      </vt:variant>
    </vt:vector>
  </HeadingPairs>
  <TitlesOfParts>
    <vt:vector size="100" baseType="lpstr">
      <vt:lpstr>Calibri</vt:lpstr>
      <vt:lpstr>Hind</vt:lpstr>
      <vt:lpstr>Raleway</vt:lpstr>
      <vt:lpstr>Tw Cen MT</vt:lpstr>
      <vt:lpstr>Tw Cen MT Condensed</vt:lpstr>
      <vt:lpstr>Wingdings 3</vt:lpstr>
      <vt:lpstr>Integrale</vt:lpstr>
      <vt:lpstr>Presentazione standard di PowerPoint</vt:lpstr>
      <vt:lpstr>CODICI COMUNICATIVI DELL’EDUCAZIONE LINGUISTICA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AUSILI per la caa</vt:lpstr>
      <vt:lpstr>STRUMENTI PER INIZIARE UN PERCORSO CAA </vt:lpstr>
      <vt:lpstr>Presentazione standard di PowerPoint</vt:lpstr>
      <vt:lpstr>Presentazione standard di PowerPoint</vt:lpstr>
      <vt:lpstr>Presentazione standard di PowerPoint</vt:lpstr>
      <vt:lpstr>Strumenti della caa</vt:lpstr>
      <vt:lpstr>Strumenti della caa</vt:lpstr>
      <vt:lpstr>Strumenti della caa</vt:lpstr>
      <vt:lpstr>Strumenti della caa</vt:lpstr>
      <vt:lpstr>Regione lazio e assistenza alla disabilita’</vt:lpstr>
      <vt:lpstr>https://www.erickson.it/it/tematica/autismo/letture-con-la-caa </vt:lpstr>
      <vt:lpstr>https://www.bibliotechediroma.it/opac/article/leggere-specialmente/lbs   https://www.bibliotechediroma.it/opac/list/caa/651611301125 </vt:lpstr>
      <vt:lpstr>Rete cts roma http://www.romacts.it/wp/ </vt:lpstr>
      <vt:lpstr>Cts e tecnologie assistive </vt:lpstr>
      <vt:lpstr>Didattica museale e caa https://www.museopertutti.org/ </vt:lpstr>
      <vt:lpstr>Didattica museale e caa https://labilita.org/servizi/museo-per-tutti/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Caa e disturbo dello spettro autistico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Tabelle a tema</vt:lpstr>
      <vt:lpstr>Presentazione standard di PowerPoint</vt:lpstr>
      <vt:lpstr>Presentazione standard di PowerPoint</vt:lpstr>
      <vt:lpstr>CAA</vt:lpstr>
      <vt:lpstr>Esempio di buona pratica… il castello di san pelagio</vt:lpstr>
      <vt:lpstr>Esempio di buona pratica… museo egizio di torino</vt:lpstr>
      <vt:lpstr>CON CHI USARE LA CAA?</vt:lpstr>
      <vt:lpstr>Presentazione standard di PowerPoint</vt:lpstr>
      <vt:lpstr>Presentazione standard di PowerPoint</vt:lpstr>
      <vt:lpstr>Presentazione standard di PowerPoint</vt:lpstr>
      <vt:lpstr>Carta dei diritti della Comunicazione</vt:lpstr>
      <vt:lpstr>Carta dei diritti della Comunicazione</vt:lpstr>
      <vt:lpstr>https://www.isaacitaly.it/ </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IN-BOOK</vt:lpstr>
      <vt:lpstr>LET ME TALK</vt:lpstr>
      <vt:lpstr>AAC Talking Tabs</vt:lpstr>
      <vt:lpstr>ARAWORD</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Chiara Pastore</dc:creator>
  <cp:lastModifiedBy>Chiara Pastore</cp:lastModifiedBy>
  <cp:revision>19</cp:revision>
  <dcterms:created xsi:type="dcterms:W3CDTF">2024-10-08T21:52:27Z</dcterms:created>
  <dcterms:modified xsi:type="dcterms:W3CDTF">2025-10-26T17:18:39Z</dcterms:modified>
</cp:coreProperties>
</file>